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3"/>
  </p:notesMasterIdLst>
  <p:sldIdLst>
    <p:sldId id="256" r:id="rId2"/>
    <p:sldId id="258" r:id="rId3"/>
    <p:sldId id="261" r:id="rId4"/>
    <p:sldId id="337" r:id="rId5"/>
    <p:sldId id="311" r:id="rId6"/>
    <p:sldId id="283" r:id="rId7"/>
    <p:sldId id="340" r:id="rId8"/>
    <p:sldId id="342" r:id="rId9"/>
    <p:sldId id="259" r:id="rId10"/>
    <p:sldId id="341" r:id="rId11"/>
    <p:sldId id="281" r:id="rId12"/>
  </p:sldIdLst>
  <p:sldSz cx="9144000" cy="5143500" type="screen16x9"/>
  <p:notesSz cx="6858000" cy="9144000"/>
  <p:embeddedFontLst>
    <p:embeddedFont>
      <p:font typeface="Aref Ruqaa" panose="02000503000000000000" pitchFamily="2" charset="-78"/>
      <p:regular r:id="rId14"/>
      <p:bold r:id="rId15"/>
    </p:embeddedFont>
    <p:embeddedFont>
      <p:font typeface="DM Sans" pitchFamily="2" charset="0"/>
      <p:regular r:id="rId16"/>
      <p:bold r:id="rId17"/>
      <p:italic r:id="rId18"/>
      <p:boldItalic r:id="rId19"/>
    </p:embeddedFont>
    <p:embeddedFont>
      <p:font typeface="Fira Sans" panose="020B0503050000020004" pitchFamily="34" charset="0"/>
      <p:regular r:id="rId20"/>
      <p:bold r:id="rId21"/>
      <p:italic r:id="rId22"/>
      <p:boldItalic r:id="rId23"/>
    </p:embeddedFont>
    <p:embeddedFont>
      <p:font typeface="Lato" panose="020F0502020204030203"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1A3E241-F1D3-40F2-8EF5-C495BE30D2E4}">
          <p14:sldIdLst>
            <p14:sldId id="256"/>
            <p14:sldId id="258"/>
          </p14:sldIdLst>
        </p14:section>
        <p14:section name="Life cycle of stateless &amp; statefull widget" id="{5205BB81-11A1-4A13-A81B-9F9BE706645F}">
          <p14:sldIdLst>
            <p14:sldId id="261"/>
            <p14:sldId id="337"/>
          </p14:sldIdLst>
        </p14:section>
        <p14:section name="stateful" id="{03CC7E85-1BF4-4DCE-A03C-45C8CDF862ED}">
          <p14:sldIdLst>
            <p14:sldId id="311"/>
            <p14:sldId id="283"/>
            <p14:sldId id="340"/>
          </p14:sldIdLst>
        </p14:section>
        <p14:section name="Let's code" id="{8439DC3E-E9B9-4B9E-B9B5-C495E66DBFBB}">
          <p14:sldIdLst>
            <p14:sldId id="342"/>
            <p14:sldId id="259"/>
            <p14:sldId id="341"/>
            <p14:sldId id="28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03F0F1-FD17-49B7-B6B2-4B2FA41DB9DC}">
  <a:tblStyle styleId="{8003F0F1-FD17-49B7-B6B2-4B2FA41DB9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26" autoAdjust="0"/>
    <p:restoredTop sz="85411" autoAdjust="0"/>
  </p:normalViewPr>
  <p:slideViewPr>
    <p:cSldViewPr snapToGrid="0">
      <p:cViewPr varScale="1">
        <p:scale>
          <a:sx n="95" d="100"/>
          <a:sy n="95" d="100"/>
        </p:scale>
        <p:origin x="912"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medium.com/codex/flutter-lifecycle-an-in-depth-look-783b07e8f706"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Revise the Task and tell them what’s better to do this task </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45344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1"/>
        <p:cNvGrpSpPr/>
        <p:nvPr/>
      </p:nvGrpSpPr>
      <p:grpSpPr>
        <a:xfrm>
          <a:off x="0" y="0"/>
          <a:ext cx="0" cy="0"/>
          <a:chOff x="0" y="0"/>
          <a:chExt cx="0" cy="0"/>
        </a:xfrm>
      </p:grpSpPr>
      <p:sp>
        <p:nvSpPr>
          <p:cNvPr id="1782" name="Google Shape;1782;g1336c2bb6c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3" name="Google Shape;1783;g1336c2bb6c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EG" dirty="0"/>
              <a:t>أي حاجه في فلاتر عبارة عن </a:t>
            </a:r>
            <a:r>
              <a:rPr lang="ar-EG" dirty="0" err="1"/>
              <a:t>ويدجت</a:t>
            </a:r>
            <a:r>
              <a:rPr lang="ar-EG" dirty="0"/>
              <a:t> طب أي أنواع </a:t>
            </a:r>
            <a:r>
              <a:rPr lang="ar-EG" dirty="0" err="1"/>
              <a:t>ويدجت</a:t>
            </a:r>
            <a:r>
              <a:rPr lang="ar-EG" dirty="0"/>
              <a:t> عندنا </a:t>
            </a:r>
            <a:br>
              <a:rPr lang="ar-EG" dirty="0"/>
            </a:br>
            <a:r>
              <a:rPr lang="en-US" dirty="0"/>
              <a:t>stateless &amp; stateful </a:t>
            </a:r>
            <a:br>
              <a:rPr lang="en-US" dirty="0"/>
            </a:br>
            <a:r>
              <a:rPr lang="en-US" dirty="0"/>
              <a:t>extends </a:t>
            </a:r>
            <a:r>
              <a:rPr lang="ar-EG" dirty="0"/>
              <a:t>منها </a:t>
            </a:r>
            <a:br>
              <a:rPr lang="ar-EG" dirty="0"/>
            </a:br>
            <a:r>
              <a:rPr lang="ar-EG" dirty="0"/>
              <a:t>طيب </a:t>
            </a:r>
            <a:r>
              <a:rPr lang="en-US" dirty="0"/>
              <a:t>stateless</a:t>
            </a:r>
            <a:br>
              <a:rPr lang="en-US" dirty="0"/>
            </a:br>
            <a:r>
              <a:rPr lang="ar-EG" dirty="0"/>
              <a:t>أي </a:t>
            </a:r>
            <a:r>
              <a:rPr lang="en-US" dirty="0"/>
              <a:t>elements </a:t>
            </a:r>
            <a:br>
              <a:rPr lang="en-US" dirty="0"/>
            </a:br>
            <a:r>
              <a:rPr lang="en-US" dirty="0"/>
              <a:t>constructor – Build method </a:t>
            </a:r>
          </a:p>
          <a:p>
            <a:pPr marL="0" lvl="0" indent="0" algn="l" rtl="0">
              <a:spcBef>
                <a:spcPts val="0"/>
              </a:spcBef>
              <a:spcAft>
                <a:spcPts val="0"/>
              </a:spcAft>
              <a:buNone/>
            </a:pPr>
            <a:r>
              <a:rPr lang="en-US" dirty="0"/>
              <a:t>Stateful? </a:t>
            </a:r>
            <a:br>
              <a:rPr lang="en-US" dirty="0"/>
            </a:br>
            <a:r>
              <a:rPr lang="en-US" b="0" i="0" dirty="0" err="1">
                <a:effectLst/>
                <a:latin typeface="-apple-system"/>
                <a:hlinkClick r:id="rId3"/>
              </a:rPr>
              <a:t>createState</a:t>
            </a:r>
            <a:r>
              <a:rPr lang="en-US" b="0" i="0" dirty="0">
                <a:effectLst/>
                <a:latin typeface="-apple-system"/>
                <a:hlinkClick r:id="rId3"/>
              </a:rPr>
              <a:t>(), </a:t>
            </a:r>
            <a:r>
              <a:rPr lang="en-US" b="0" i="0" dirty="0" err="1">
                <a:effectLst/>
                <a:latin typeface="-apple-system"/>
                <a:hlinkClick r:id="rId3"/>
              </a:rPr>
              <a:t>initState</a:t>
            </a:r>
            <a:r>
              <a:rPr lang="en-US" b="0" i="0" dirty="0">
                <a:effectLst/>
                <a:latin typeface="-apple-system"/>
                <a:hlinkClick r:id="rId3"/>
              </a:rPr>
              <a:t>(), </a:t>
            </a:r>
            <a:r>
              <a:rPr lang="en-US" b="0" i="0" dirty="0" err="1">
                <a:effectLst/>
                <a:latin typeface="-apple-system"/>
                <a:hlinkClick r:id="rId3"/>
              </a:rPr>
              <a:t>didChangeDependencies</a:t>
            </a:r>
            <a:r>
              <a:rPr lang="en-US" b="0" i="0" dirty="0">
                <a:effectLst/>
                <a:latin typeface="-apple-system"/>
                <a:hlinkClick r:id="rId3"/>
              </a:rPr>
              <a:t>(), build(), </a:t>
            </a:r>
            <a:r>
              <a:rPr lang="en-US" b="0" i="0" dirty="0" err="1">
                <a:effectLst/>
                <a:latin typeface="-apple-system"/>
                <a:hlinkClick r:id="rId3"/>
              </a:rPr>
              <a:t>setState</a:t>
            </a:r>
            <a:r>
              <a:rPr lang="en-US" b="0" i="0" dirty="0">
                <a:effectLst/>
                <a:latin typeface="-apple-system"/>
                <a:hlinkClick r:id="rId3"/>
              </a:rPr>
              <a:t>(), deactivate(), and dispose()</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268760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97621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latin typeface="Fira Sans" panose="020B0503050000020004" pitchFamily="34" charset="0"/>
                <a:cs typeface="Aref Ruqaa"/>
                <a:sym typeface="Arial"/>
              </a:rPr>
              <a:t>1-createState(): When call to build a </a:t>
            </a:r>
            <a:r>
              <a:rPr lang="en-US" sz="1100" dirty="0" err="1">
                <a:latin typeface="Fira Sans" panose="020B0503050000020004" pitchFamily="34" charset="0"/>
                <a:cs typeface="Aref Ruqaa"/>
                <a:sym typeface="Arial"/>
              </a:rPr>
              <a:t>StatefulWidget</a:t>
            </a:r>
            <a:r>
              <a:rPr lang="en-US" sz="1100" dirty="0">
                <a:latin typeface="Fira Sans" panose="020B0503050000020004" pitchFamily="34" charset="0"/>
                <a:cs typeface="Aref Ruqaa"/>
                <a:sym typeface="Arial"/>
              </a:rPr>
              <a:t>, it calls</a:t>
            </a:r>
          </a:p>
          <a:p>
            <a:pPr marL="0" indent="0">
              <a:buNone/>
            </a:pPr>
            <a:r>
              <a:rPr lang="en-US" sz="1100" dirty="0">
                <a:latin typeface="Fira Sans" panose="020B0503050000020004" pitchFamily="34" charset="0"/>
                <a:cs typeface="Aref Ruqaa"/>
              </a:rPr>
              <a:t>2- </a:t>
            </a:r>
            <a:r>
              <a:rPr lang="en-US" sz="1100" dirty="0" err="1">
                <a:latin typeface="Fira Sans" panose="020B0503050000020004" pitchFamily="34" charset="0"/>
                <a:cs typeface="Aref Ruqaa"/>
              </a:rPr>
              <a:t>initState</a:t>
            </a:r>
            <a:r>
              <a:rPr lang="en-US" sz="1100" dirty="0">
                <a:latin typeface="Fira Sans" panose="020B0503050000020004" pitchFamily="34" charset="0"/>
                <a:cs typeface="Aref Ruqaa"/>
              </a:rPr>
              <a:t>()</a:t>
            </a:r>
          </a:p>
          <a:p>
            <a:pPr marL="0" indent="0">
              <a:buNone/>
            </a:pPr>
            <a:r>
              <a:rPr lang="en-US" sz="1100" dirty="0">
                <a:latin typeface="Fira Sans" panose="020B0503050000020004" pitchFamily="34" charset="0"/>
                <a:cs typeface="Aref Ruqaa"/>
                <a:sym typeface="Aref Ruqaa"/>
              </a:rPr>
              <a:t>3-</a:t>
            </a:r>
            <a:r>
              <a:rPr lang="en-US" sz="1100" dirty="0">
                <a:latin typeface="Fira Sans" panose="020B0503050000020004" pitchFamily="34" charset="0"/>
                <a:cs typeface="Aref Ruqaa"/>
              </a:rPr>
              <a:t>didChangeDependencies()</a:t>
            </a:r>
            <a:br>
              <a:rPr lang="en-US" sz="1100" dirty="0">
                <a:latin typeface="Fira Sans" panose="020B0503050000020004" pitchFamily="34" charset="0"/>
                <a:cs typeface="Aref Ruqaa"/>
              </a:rPr>
            </a:br>
            <a:r>
              <a:rPr lang="en-US" sz="1100" dirty="0">
                <a:latin typeface="Fira Sans" panose="020B0503050000020004" pitchFamily="34" charset="0"/>
                <a:cs typeface="Aref Ruqaa"/>
                <a:sym typeface="Aref Ruqaa"/>
              </a:rPr>
              <a:t>4-</a:t>
            </a:r>
            <a:r>
              <a:rPr lang="en-US" sz="1100" dirty="0">
                <a:latin typeface="Fira Sans" panose="020B0503050000020004" pitchFamily="34" charset="0"/>
                <a:cs typeface="Aref Ruqaa"/>
              </a:rPr>
              <a:t>build(): This strategy is often used. It must return a Widget, and it is necessary.</a:t>
            </a:r>
          </a:p>
          <a:p>
            <a:pPr marL="0" lvl="0" indent="0" algn="l" rtl="0">
              <a:spcBef>
                <a:spcPts val="0"/>
              </a:spcBef>
              <a:spcAft>
                <a:spcPts val="0"/>
              </a:spcAft>
              <a:buNone/>
            </a:pPr>
            <a:r>
              <a:rPr lang="en-US" sz="1100" dirty="0">
                <a:latin typeface="Fira Sans" panose="020B0503050000020004" pitchFamily="34" charset="0"/>
                <a:cs typeface="Aref Ruqaa"/>
              </a:rPr>
              <a:t>5-didUpdateWidget(): is called if the parent widget changes and has to rebuild this widget (because it needs to provide it different data), but the runtime type remains the same. This is due to the fact that Flutter is reusing a long-lived state. You might wish to re-initialize some data in this situation, as you would in </a:t>
            </a:r>
            <a:r>
              <a:rPr lang="en-US" sz="1100" dirty="0" err="1">
                <a:latin typeface="Fira Sans" panose="020B0503050000020004" pitchFamily="34" charset="0"/>
                <a:cs typeface="Aref Ruqaa"/>
              </a:rPr>
              <a:t>initState</a:t>
            </a:r>
            <a:r>
              <a:rPr lang="en-US" sz="1100" dirty="0">
                <a:latin typeface="Fira Sans" panose="020B0503050000020004" pitchFamily="34" charset="0"/>
                <a:cs typeface="Aref Ruqaa"/>
              </a:rPr>
              <a:t>.</a:t>
            </a:r>
          </a:p>
          <a:p>
            <a:pPr marL="0" lvl="0" indent="0" algn="l" rtl="0">
              <a:spcBef>
                <a:spcPts val="0"/>
              </a:spcBef>
              <a:spcAft>
                <a:spcPts val="0"/>
              </a:spcAft>
              <a:buNone/>
            </a:pPr>
            <a:r>
              <a:rPr lang="en-US" sz="1100" dirty="0">
                <a:latin typeface="Fira Sans" panose="020B0503050000020004" pitchFamily="34" charset="0"/>
                <a:cs typeface="Aref Ruqaa"/>
                <a:sym typeface="Aref Ruqaa"/>
              </a:rPr>
              <a:t>6-</a:t>
            </a:r>
            <a:r>
              <a:rPr lang="en-US" sz="1100" dirty="0">
                <a:latin typeface="Fira Sans" panose="020B0503050000020004" pitchFamily="34" charset="0"/>
                <a:cs typeface="Aref Ruqaa"/>
              </a:rPr>
              <a:t>deactivate(): is called when State is removed from the tree, although it might be reinserted before the current frameshift is complete. Because State objects may be transferred from one place in a tree to another, this technique exists.</a:t>
            </a:r>
            <a:endParaRPr lang="en-US" sz="1100" dirty="0">
              <a:latin typeface="Fira Sans" panose="020B0503050000020004" pitchFamily="34" charset="0"/>
              <a:cs typeface="Aref Ruqaa"/>
              <a:sym typeface="Aref Ruqaa"/>
            </a:endParaRP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6895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32306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400">
                <a:solidFill>
                  <a:srgbClr val="FEF5EE"/>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dirty="0"/>
          </a:p>
        </p:txBody>
      </p:sp>
      <p:sp>
        <p:nvSpPr>
          <p:cNvPr id="11" name="Google Shape;11;p2"/>
          <p:cNvSpPr txBox="1">
            <a:spLocks noGrp="1"/>
          </p:cNvSpPr>
          <p:nvPr>
            <p:ph type="subTitle" idx="1"/>
          </p:nvPr>
        </p:nvSpPr>
        <p:spPr>
          <a:xfrm>
            <a:off x="2112750" y="3294338"/>
            <a:ext cx="4918500" cy="4473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1600">
                <a:solidFill>
                  <a:schemeClr val="lt1"/>
                </a:solidFill>
                <a:latin typeface="Fira Sans"/>
                <a:ea typeface="Fira Sans"/>
                <a:cs typeface="Fira Sans"/>
                <a:sym typeface="Fira Sans"/>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dirty="0"/>
          </a:p>
        </p:txBody>
      </p:sp>
      <p:grpSp>
        <p:nvGrpSpPr>
          <p:cNvPr id="12" name="Google Shape;12;p2"/>
          <p:cNvGrpSpPr/>
          <p:nvPr/>
        </p:nvGrpSpPr>
        <p:grpSpPr>
          <a:xfrm>
            <a:off x="281804" y="-392500"/>
            <a:ext cx="9401521" cy="6376725"/>
            <a:chOff x="281804" y="-392500"/>
            <a:chExt cx="9401521" cy="6376725"/>
          </a:xfrm>
        </p:grpSpPr>
        <p:sp>
          <p:nvSpPr>
            <p:cNvPr id="13" name="Google Shape;13;p2"/>
            <p:cNvSpPr/>
            <p:nvPr/>
          </p:nvSpPr>
          <p:spPr>
            <a:xfrm>
              <a:off x="8430763" y="452938"/>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5580850" y="4608575"/>
              <a:ext cx="2245400" cy="1375650"/>
              <a:chOff x="5111150" y="2877825"/>
              <a:chExt cx="2245400" cy="1375650"/>
            </a:xfrm>
          </p:grpSpPr>
          <p:sp>
            <p:nvSpPr>
              <p:cNvPr id="15" name="Google Shape;15;p2"/>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5690188" y="-392500"/>
              <a:ext cx="893575" cy="845450"/>
              <a:chOff x="953550" y="2233250"/>
              <a:chExt cx="893575" cy="845450"/>
            </a:xfrm>
          </p:grpSpPr>
          <p:sp>
            <p:nvSpPr>
              <p:cNvPr id="19" name="Google Shape;19;p2"/>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561262" y="4087451"/>
              <a:ext cx="893540" cy="680037"/>
              <a:chOff x="3101450" y="3853500"/>
              <a:chExt cx="938100" cy="713950"/>
            </a:xfrm>
          </p:grpSpPr>
          <p:sp>
            <p:nvSpPr>
              <p:cNvPr id="22" name="Google Shape;22;p2"/>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rot="7969938">
              <a:off x="453289" y="1342091"/>
              <a:ext cx="830030" cy="830030"/>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5" name="Google Shape;25;p2"/>
            <p:cNvGrpSpPr/>
            <p:nvPr/>
          </p:nvGrpSpPr>
          <p:grpSpPr>
            <a:xfrm>
              <a:off x="5348740" y="-363190"/>
              <a:ext cx="797910" cy="713952"/>
              <a:chOff x="713224" y="3796911"/>
              <a:chExt cx="875670" cy="783529"/>
            </a:xfrm>
          </p:grpSpPr>
          <p:sp>
            <p:nvSpPr>
              <p:cNvPr id="26" name="Google Shape;26;p2"/>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8591725" y="2881175"/>
              <a:ext cx="1091600" cy="1092375"/>
              <a:chOff x="8430775" y="2466700"/>
              <a:chExt cx="1091600" cy="1092375"/>
            </a:xfrm>
          </p:grpSpPr>
          <p:grpSp>
            <p:nvGrpSpPr>
              <p:cNvPr id="29" name="Google Shape;29;p2"/>
              <p:cNvGrpSpPr/>
              <p:nvPr/>
            </p:nvGrpSpPr>
            <p:grpSpPr>
              <a:xfrm>
                <a:off x="8431525" y="2469000"/>
                <a:ext cx="1090850" cy="1090075"/>
                <a:chOff x="8431525" y="2469000"/>
                <a:chExt cx="1090850" cy="1090075"/>
              </a:xfrm>
            </p:grpSpPr>
            <p:sp>
              <p:nvSpPr>
                <p:cNvPr id="30" name="Google Shape;30;p2"/>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8431525" y="2530400"/>
                  <a:ext cx="1090850" cy="1028675"/>
                  <a:chOff x="8431525" y="2530400"/>
                  <a:chExt cx="1090850" cy="1028675"/>
                </a:xfrm>
              </p:grpSpPr>
              <p:sp>
                <p:nvSpPr>
                  <p:cNvPr id="33" name="Google Shape;33;p2"/>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 name="Google Shape;55;p2"/>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flipH="1">
              <a:off x="8476291" y="3192465"/>
              <a:ext cx="667708" cy="469783"/>
              <a:chOff x="-12" y="3187850"/>
              <a:chExt cx="893614" cy="628725"/>
            </a:xfrm>
          </p:grpSpPr>
          <p:sp>
            <p:nvSpPr>
              <p:cNvPr id="57" name="Google Shape;57;p2"/>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70;p2"/>
          <p:cNvGrpSpPr/>
          <p:nvPr/>
        </p:nvGrpSpPr>
        <p:grpSpPr>
          <a:xfrm>
            <a:off x="1047575" y="0"/>
            <a:ext cx="2658575" cy="5092950"/>
            <a:chOff x="1047575" y="0"/>
            <a:chExt cx="2658575" cy="5092950"/>
          </a:xfrm>
        </p:grpSpPr>
        <p:grpSp>
          <p:nvGrpSpPr>
            <p:cNvPr id="71" name="Google Shape;71;p2"/>
            <p:cNvGrpSpPr/>
            <p:nvPr/>
          </p:nvGrpSpPr>
          <p:grpSpPr>
            <a:xfrm>
              <a:off x="1047575" y="0"/>
              <a:ext cx="962650" cy="452950"/>
              <a:chOff x="1060275" y="1053875"/>
              <a:chExt cx="962650" cy="452950"/>
            </a:xfrm>
          </p:grpSpPr>
          <p:sp>
            <p:nvSpPr>
              <p:cNvPr id="72" name="Google Shape;72;p2"/>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2966125" y="4831150"/>
              <a:ext cx="740025" cy="261800"/>
              <a:chOff x="2966125" y="4831150"/>
              <a:chExt cx="740025" cy="261800"/>
            </a:xfrm>
          </p:grpSpPr>
          <p:sp>
            <p:nvSpPr>
              <p:cNvPr id="88" name="Google Shape;88;p2"/>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6"/>
        <p:cNvGrpSpPr/>
        <p:nvPr/>
      </p:nvGrpSpPr>
      <p:grpSpPr>
        <a:xfrm>
          <a:off x="0" y="0"/>
          <a:ext cx="0" cy="0"/>
          <a:chOff x="0" y="0"/>
          <a:chExt cx="0" cy="0"/>
        </a:xfrm>
      </p:grpSpPr>
      <p:pic>
        <p:nvPicPr>
          <p:cNvPr id="97" name="Google Shape;97;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8" name="Google Shape;98;p3"/>
          <p:cNvSpPr txBox="1">
            <a:spLocks noGrp="1"/>
          </p:cNvSpPr>
          <p:nvPr>
            <p:ph type="title"/>
          </p:nvPr>
        </p:nvSpPr>
        <p:spPr>
          <a:xfrm>
            <a:off x="2425800" y="1745138"/>
            <a:ext cx="4292400" cy="1555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600">
                <a:latin typeface="Fira Sans" panose="020B0503050000020004" pitchFamily="34"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99" name="Google Shape;99;p3"/>
          <p:cNvSpPr txBox="1">
            <a:spLocks noGrp="1"/>
          </p:cNvSpPr>
          <p:nvPr>
            <p:ph type="title" idx="2" hasCustomPrompt="1"/>
          </p:nvPr>
        </p:nvSpPr>
        <p:spPr>
          <a:xfrm>
            <a:off x="3787200" y="768100"/>
            <a:ext cx="1569600" cy="129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solidFill>
                  <a:schemeClr val="accent1"/>
                </a:solidFill>
                <a:latin typeface="Fira Sans" panose="020B05030500000200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100" name="Google Shape;100;p3"/>
          <p:cNvSpPr txBox="1">
            <a:spLocks noGrp="1"/>
          </p:cNvSpPr>
          <p:nvPr>
            <p:ph type="subTitle" idx="1"/>
          </p:nvPr>
        </p:nvSpPr>
        <p:spPr>
          <a:xfrm>
            <a:off x="2425800" y="3436200"/>
            <a:ext cx="4292400" cy="4365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101" name="Google Shape;101;p3"/>
          <p:cNvGrpSpPr/>
          <p:nvPr/>
        </p:nvGrpSpPr>
        <p:grpSpPr>
          <a:xfrm>
            <a:off x="0" y="-498050"/>
            <a:ext cx="9653837" cy="6710875"/>
            <a:chOff x="0" y="-498050"/>
            <a:chExt cx="9653837" cy="6710875"/>
          </a:xfrm>
        </p:grpSpPr>
        <p:grpSp>
          <p:nvGrpSpPr>
            <p:cNvPr id="102" name="Google Shape;102;p3"/>
            <p:cNvGrpSpPr/>
            <p:nvPr/>
          </p:nvGrpSpPr>
          <p:grpSpPr>
            <a:xfrm flipH="1">
              <a:off x="310079" y="4837175"/>
              <a:ext cx="2245400" cy="1375650"/>
              <a:chOff x="6101750" y="3106425"/>
              <a:chExt cx="2245400" cy="1375650"/>
            </a:xfrm>
          </p:grpSpPr>
          <p:sp>
            <p:nvSpPr>
              <p:cNvPr id="103" name="Google Shape;103;p3"/>
              <p:cNvSpPr/>
              <p:nvPr/>
            </p:nvSpPr>
            <p:spPr>
              <a:xfrm>
                <a:off x="7074375" y="31064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6101750" y="31064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408825" y="31831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3"/>
            <p:cNvGrpSpPr/>
            <p:nvPr/>
          </p:nvGrpSpPr>
          <p:grpSpPr>
            <a:xfrm flipH="1">
              <a:off x="2195291" y="-498050"/>
              <a:ext cx="893575" cy="845450"/>
              <a:chOff x="1301425" y="2127700"/>
              <a:chExt cx="893575" cy="845450"/>
            </a:xfrm>
          </p:grpSpPr>
          <p:sp>
            <p:nvSpPr>
              <p:cNvPr id="107" name="Google Shape;107;p3"/>
              <p:cNvSpPr/>
              <p:nvPr/>
            </p:nvSpPr>
            <p:spPr>
              <a:xfrm>
                <a:off x="1301425" y="22333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490275" y="21277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p:nvPr/>
          </p:nvSpPr>
          <p:spPr>
            <a:xfrm rot="-7969938" flipH="1">
              <a:off x="171485" y="2008491"/>
              <a:ext cx="830030" cy="830030"/>
            </a:xfrm>
            <a:prstGeom prst="pie">
              <a:avLst>
                <a:gd name="adj1" fmla="val 0"/>
                <a:gd name="adj2" fmla="val 10739212"/>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0" name="Google Shape;110;p3"/>
            <p:cNvGrpSpPr/>
            <p:nvPr/>
          </p:nvGrpSpPr>
          <p:grpSpPr>
            <a:xfrm flipH="1">
              <a:off x="6718192" y="-177574"/>
              <a:ext cx="704681" cy="630529"/>
              <a:chOff x="-3286650" y="4000616"/>
              <a:chExt cx="773355" cy="691977"/>
            </a:xfrm>
          </p:grpSpPr>
          <p:sp>
            <p:nvSpPr>
              <p:cNvPr id="111" name="Google Shape;111;p3"/>
              <p:cNvSpPr/>
              <p:nvPr/>
            </p:nvSpPr>
            <p:spPr>
              <a:xfrm flipH="1">
                <a:off x="-3286650" y="4039131"/>
                <a:ext cx="679172" cy="653462"/>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flipH="1">
                <a:off x="-3192466" y="4000616"/>
                <a:ext cx="679172" cy="653462"/>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3"/>
            <p:cNvGrpSpPr/>
            <p:nvPr/>
          </p:nvGrpSpPr>
          <p:grpSpPr>
            <a:xfrm>
              <a:off x="8562237" y="1264263"/>
              <a:ext cx="1091600" cy="1092375"/>
              <a:chOff x="8430775" y="2466700"/>
              <a:chExt cx="1091600" cy="1092375"/>
            </a:xfrm>
          </p:grpSpPr>
          <p:grpSp>
            <p:nvGrpSpPr>
              <p:cNvPr id="114" name="Google Shape;114;p3"/>
              <p:cNvGrpSpPr/>
              <p:nvPr/>
            </p:nvGrpSpPr>
            <p:grpSpPr>
              <a:xfrm>
                <a:off x="8431525" y="2469000"/>
                <a:ext cx="1090850" cy="1090075"/>
                <a:chOff x="8431525" y="2469000"/>
                <a:chExt cx="1090850" cy="1090075"/>
              </a:xfrm>
            </p:grpSpPr>
            <p:sp>
              <p:nvSpPr>
                <p:cNvPr id="115" name="Google Shape;115;p3"/>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3"/>
                <p:cNvGrpSpPr/>
                <p:nvPr/>
              </p:nvGrpSpPr>
              <p:grpSpPr>
                <a:xfrm>
                  <a:off x="8431525" y="2530400"/>
                  <a:ext cx="1090850" cy="1028675"/>
                  <a:chOff x="8431525" y="2530400"/>
                  <a:chExt cx="1090850" cy="1028675"/>
                </a:xfrm>
              </p:grpSpPr>
              <p:sp>
                <p:nvSpPr>
                  <p:cNvPr id="118" name="Google Shape;118;p3"/>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0" name="Google Shape;140;p3"/>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3"/>
            <p:cNvGrpSpPr/>
            <p:nvPr/>
          </p:nvGrpSpPr>
          <p:grpSpPr>
            <a:xfrm flipH="1">
              <a:off x="8446804" y="1575552"/>
              <a:ext cx="667708" cy="469783"/>
              <a:chOff x="-12" y="3187850"/>
              <a:chExt cx="893614" cy="628725"/>
            </a:xfrm>
          </p:grpSpPr>
          <p:sp>
            <p:nvSpPr>
              <p:cNvPr id="142" name="Google Shape;142;p3"/>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 name="Google Shape;155;p3"/>
          <p:cNvGrpSpPr/>
          <p:nvPr/>
        </p:nvGrpSpPr>
        <p:grpSpPr>
          <a:xfrm>
            <a:off x="258704" y="76200"/>
            <a:ext cx="8035700" cy="5016750"/>
            <a:chOff x="258704" y="76200"/>
            <a:chExt cx="8035700" cy="5016750"/>
          </a:xfrm>
        </p:grpSpPr>
        <p:grpSp>
          <p:nvGrpSpPr>
            <p:cNvPr id="156" name="Google Shape;156;p3"/>
            <p:cNvGrpSpPr/>
            <p:nvPr/>
          </p:nvGrpSpPr>
          <p:grpSpPr>
            <a:xfrm flipH="1">
              <a:off x="258704" y="76200"/>
              <a:ext cx="962650" cy="452950"/>
              <a:chOff x="1060275" y="1053875"/>
              <a:chExt cx="962650" cy="452950"/>
            </a:xfrm>
          </p:grpSpPr>
          <p:sp>
            <p:nvSpPr>
              <p:cNvPr id="157" name="Google Shape;157;p3"/>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3"/>
            <p:cNvGrpSpPr/>
            <p:nvPr/>
          </p:nvGrpSpPr>
          <p:grpSpPr>
            <a:xfrm flipH="1">
              <a:off x="7554379" y="4831150"/>
              <a:ext cx="740025" cy="261800"/>
              <a:chOff x="2966125" y="4831150"/>
              <a:chExt cx="740025" cy="261800"/>
            </a:xfrm>
          </p:grpSpPr>
          <p:sp>
            <p:nvSpPr>
              <p:cNvPr id="173" name="Google Shape;173;p3"/>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1"/>
        <p:cNvGrpSpPr/>
        <p:nvPr/>
      </p:nvGrpSpPr>
      <p:grpSpPr>
        <a:xfrm>
          <a:off x="0" y="0"/>
          <a:ext cx="0" cy="0"/>
          <a:chOff x="0" y="0"/>
          <a:chExt cx="0" cy="0"/>
        </a:xfrm>
      </p:grpSpPr>
      <p:pic>
        <p:nvPicPr>
          <p:cNvPr id="182" name="Google Shape;182;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3" name="Google Shape;18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84" name="Google Shape;184;p4"/>
          <p:cNvSpPr txBox="1">
            <a:spLocks noGrp="1"/>
          </p:cNvSpPr>
          <p:nvPr>
            <p:ph type="body" idx="1"/>
          </p:nvPr>
        </p:nvSpPr>
        <p:spPr>
          <a:xfrm>
            <a:off x="1383900" y="1017725"/>
            <a:ext cx="6376200" cy="2631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dirty="0"/>
          </a:p>
        </p:txBody>
      </p:sp>
      <p:grpSp>
        <p:nvGrpSpPr>
          <p:cNvPr id="185" name="Google Shape;185;p4"/>
          <p:cNvGrpSpPr/>
          <p:nvPr/>
        </p:nvGrpSpPr>
        <p:grpSpPr>
          <a:xfrm>
            <a:off x="1454800" y="0"/>
            <a:ext cx="4918350" cy="5092950"/>
            <a:chOff x="1454800" y="0"/>
            <a:chExt cx="4918350" cy="5092950"/>
          </a:xfrm>
        </p:grpSpPr>
        <p:grpSp>
          <p:nvGrpSpPr>
            <p:cNvPr id="186" name="Google Shape;186;p4"/>
            <p:cNvGrpSpPr/>
            <p:nvPr/>
          </p:nvGrpSpPr>
          <p:grpSpPr>
            <a:xfrm>
              <a:off x="1454800" y="0"/>
              <a:ext cx="962650" cy="452950"/>
              <a:chOff x="1060275" y="1053875"/>
              <a:chExt cx="962650" cy="452950"/>
            </a:xfrm>
          </p:grpSpPr>
          <p:sp>
            <p:nvSpPr>
              <p:cNvPr id="187" name="Google Shape;187;p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4"/>
            <p:cNvGrpSpPr/>
            <p:nvPr/>
          </p:nvGrpSpPr>
          <p:grpSpPr>
            <a:xfrm>
              <a:off x="5633125" y="4831150"/>
              <a:ext cx="740025" cy="261800"/>
              <a:chOff x="2966125" y="4831150"/>
              <a:chExt cx="740025" cy="261800"/>
            </a:xfrm>
          </p:grpSpPr>
          <p:sp>
            <p:nvSpPr>
              <p:cNvPr id="203" name="Google Shape;203;p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1" name="Google Shape;211;p4"/>
          <p:cNvGrpSpPr/>
          <p:nvPr/>
        </p:nvGrpSpPr>
        <p:grpSpPr>
          <a:xfrm>
            <a:off x="-663233" y="-305950"/>
            <a:ext cx="9987620" cy="5704375"/>
            <a:chOff x="-663233" y="-305950"/>
            <a:chExt cx="9987620" cy="5704375"/>
          </a:xfrm>
        </p:grpSpPr>
        <p:grpSp>
          <p:nvGrpSpPr>
            <p:cNvPr id="212" name="Google Shape;212;p4"/>
            <p:cNvGrpSpPr/>
            <p:nvPr/>
          </p:nvGrpSpPr>
          <p:grpSpPr>
            <a:xfrm>
              <a:off x="8416875" y="-305950"/>
              <a:ext cx="893575" cy="845450"/>
              <a:chOff x="3680238" y="2319800"/>
              <a:chExt cx="893575" cy="845450"/>
            </a:xfrm>
          </p:grpSpPr>
          <p:sp>
            <p:nvSpPr>
              <p:cNvPr id="213" name="Google Shape;213;p4"/>
              <p:cNvSpPr/>
              <p:nvPr/>
            </p:nvSpPr>
            <p:spPr>
              <a:xfrm>
                <a:off x="3680238" y="24254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3869088" y="23198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4"/>
            <p:cNvGrpSpPr/>
            <p:nvPr/>
          </p:nvGrpSpPr>
          <p:grpSpPr>
            <a:xfrm>
              <a:off x="8075427" y="-276640"/>
              <a:ext cx="797910" cy="713952"/>
              <a:chOff x="3705638" y="3891895"/>
              <a:chExt cx="875670" cy="783529"/>
            </a:xfrm>
          </p:grpSpPr>
          <p:sp>
            <p:nvSpPr>
              <p:cNvPr id="216" name="Google Shape;216;p4"/>
              <p:cNvSpPr/>
              <p:nvPr/>
            </p:nvSpPr>
            <p:spPr>
              <a:xfrm>
                <a:off x="3812275" y="3935504"/>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3705638" y="3891895"/>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4"/>
            <p:cNvGrpSpPr/>
            <p:nvPr/>
          </p:nvGrpSpPr>
          <p:grpSpPr>
            <a:xfrm>
              <a:off x="8430774" y="3979850"/>
              <a:ext cx="893614" cy="628725"/>
              <a:chOff x="-12" y="3187850"/>
              <a:chExt cx="893614" cy="628725"/>
            </a:xfrm>
          </p:grpSpPr>
          <p:sp>
            <p:nvSpPr>
              <p:cNvPr id="219" name="Google Shape;219;p4"/>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4"/>
            <p:cNvGrpSpPr/>
            <p:nvPr/>
          </p:nvGrpSpPr>
          <p:grpSpPr>
            <a:xfrm rot="5400000">
              <a:off x="-1034050" y="3854591"/>
              <a:ext cx="1914653" cy="1173017"/>
              <a:chOff x="6183508" y="3056551"/>
              <a:chExt cx="2245400" cy="1375650"/>
            </a:xfrm>
          </p:grpSpPr>
          <p:sp>
            <p:nvSpPr>
              <p:cNvPr id="233" name="Google Shape;233;p4"/>
              <p:cNvSpPr/>
              <p:nvPr/>
            </p:nvSpPr>
            <p:spPr>
              <a:xfrm>
                <a:off x="7156133" y="3056551"/>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6183508" y="3056551"/>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490583" y="3133301"/>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0"/>
        <p:cNvGrpSpPr/>
        <p:nvPr/>
      </p:nvGrpSpPr>
      <p:grpSpPr>
        <a:xfrm>
          <a:off x="0" y="0"/>
          <a:ext cx="0" cy="0"/>
          <a:chOff x="0" y="0"/>
          <a:chExt cx="0" cy="0"/>
        </a:xfrm>
      </p:grpSpPr>
      <p:pic>
        <p:nvPicPr>
          <p:cNvPr id="321" name="Google Shape;321;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2" name="Google Shape;322;p7"/>
          <p:cNvSpPr txBox="1">
            <a:spLocks noGrp="1"/>
          </p:cNvSpPr>
          <p:nvPr>
            <p:ph type="subTitle" idx="1"/>
          </p:nvPr>
        </p:nvSpPr>
        <p:spPr>
          <a:xfrm>
            <a:off x="4816988" y="1736500"/>
            <a:ext cx="3001200" cy="2126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323" name="Google Shape;323;p7"/>
          <p:cNvSpPr txBox="1">
            <a:spLocks noGrp="1"/>
          </p:cNvSpPr>
          <p:nvPr>
            <p:ph type="subTitle" idx="2"/>
          </p:nvPr>
        </p:nvSpPr>
        <p:spPr>
          <a:xfrm>
            <a:off x="1325812" y="1736500"/>
            <a:ext cx="3001200" cy="2126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324" name="Google Shape;324;p7"/>
          <p:cNvGrpSpPr/>
          <p:nvPr/>
        </p:nvGrpSpPr>
        <p:grpSpPr>
          <a:xfrm>
            <a:off x="238300" y="155048"/>
            <a:ext cx="9511109" cy="4822949"/>
            <a:chOff x="238300" y="155048"/>
            <a:chExt cx="9511109" cy="4822949"/>
          </a:xfrm>
        </p:grpSpPr>
        <p:sp>
          <p:nvSpPr>
            <p:cNvPr id="325" name="Google Shape;325;p7"/>
            <p:cNvSpPr/>
            <p:nvPr/>
          </p:nvSpPr>
          <p:spPr>
            <a:xfrm flipH="1">
              <a:off x="238300" y="3769125"/>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 name="Google Shape;326;p7"/>
            <p:cNvGrpSpPr/>
            <p:nvPr/>
          </p:nvGrpSpPr>
          <p:grpSpPr>
            <a:xfrm flipH="1">
              <a:off x="8299646" y="4516286"/>
              <a:ext cx="606669" cy="461711"/>
              <a:chOff x="3101450" y="3971329"/>
              <a:chExt cx="938100" cy="713950"/>
            </a:xfrm>
          </p:grpSpPr>
          <p:sp>
            <p:nvSpPr>
              <p:cNvPr id="327" name="Google Shape;327;p7"/>
              <p:cNvSpPr/>
              <p:nvPr/>
            </p:nvSpPr>
            <p:spPr>
              <a:xfrm>
                <a:off x="3542850" y="3971329"/>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3101450" y="4189329"/>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7"/>
            <p:cNvGrpSpPr/>
            <p:nvPr/>
          </p:nvGrpSpPr>
          <p:grpSpPr>
            <a:xfrm rot="5400000">
              <a:off x="8205575" y="525866"/>
              <a:ext cx="1914653" cy="1173017"/>
              <a:chOff x="5557966" y="2699099"/>
              <a:chExt cx="2245400" cy="1375650"/>
            </a:xfrm>
          </p:grpSpPr>
          <p:sp>
            <p:nvSpPr>
              <p:cNvPr id="330" name="Google Shape;330;p7"/>
              <p:cNvSpPr/>
              <p:nvPr/>
            </p:nvSpPr>
            <p:spPr>
              <a:xfrm>
                <a:off x="6530591" y="2699099"/>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5557966" y="2699099"/>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5865041" y="2775849"/>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 name="Google Shape;333;p7"/>
          <p:cNvGrpSpPr/>
          <p:nvPr/>
        </p:nvGrpSpPr>
        <p:grpSpPr>
          <a:xfrm>
            <a:off x="1489550" y="100150"/>
            <a:ext cx="4815775" cy="5163338"/>
            <a:chOff x="1489550" y="100150"/>
            <a:chExt cx="4815775" cy="5163338"/>
          </a:xfrm>
        </p:grpSpPr>
        <p:grpSp>
          <p:nvGrpSpPr>
            <p:cNvPr id="334" name="Google Shape;334;p7"/>
            <p:cNvGrpSpPr/>
            <p:nvPr/>
          </p:nvGrpSpPr>
          <p:grpSpPr>
            <a:xfrm>
              <a:off x="5342675" y="4810538"/>
              <a:ext cx="962650" cy="452950"/>
              <a:chOff x="1060275" y="1053875"/>
              <a:chExt cx="962650" cy="452950"/>
            </a:xfrm>
          </p:grpSpPr>
          <p:sp>
            <p:nvSpPr>
              <p:cNvPr id="335" name="Google Shape;335;p7"/>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7"/>
            <p:cNvGrpSpPr/>
            <p:nvPr/>
          </p:nvGrpSpPr>
          <p:grpSpPr>
            <a:xfrm>
              <a:off x="1489550" y="100150"/>
              <a:ext cx="452150" cy="297100"/>
              <a:chOff x="1489550" y="100150"/>
              <a:chExt cx="452150" cy="297100"/>
            </a:xfrm>
          </p:grpSpPr>
          <p:sp>
            <p:nvSpPr>
              <p:cNvPr id="351" name="Google Shape;351;p7"/>
              <p:cNvSpPr/>
              <p:nvPr/>
            </p:nvSpPr>
            <p:spPr>
              <a:xfrm>
                <a:off x="1489550" y="100150"/>
                <a:ext cx="71400" cy="70650"/>
              </a:xfrm>
              <a:custGeom>
                <a:avLst/>
                <a:gdLst/>
                <a:ahLst/>
                <a:cxnLst/>
                <a:rect l="l" t="t" r="r" b="b"/>
                <a:pathLst>
                  <a:path w="2856" h="2826" extrusionOk="0">
                    <a:moveTo>
                      <a:pt x="1412" y="0"/>
                    </a:moveTo>
                    <a:cubicBezTo>
                      <a:pt x="645" y="0"/>
                      <a:pt x="0" y="645"/>
                      <a:pt x="0" y="1413"/>
                    </a:cubicBezTo>
                    <a:cubicBezTo>
                      <a:pt x="0" y="2211"/>
                      <a:pt x="645" y="2825"/>
                      <a:pt x="1412" y="2825"/>
                    </a:cubicBezTo>
                    <a:cubicBezTo>
                      <a:pt x="2211" y="2825"/>
                      <a:pt x="2856" y="2211"/>
                      <a:pt x="2856" y="1413"/>
                    </a:cubicBezTo>
                    <a:cubicBezTo>
                      <a:pt x="2856" y="645"/>
                      <a:pt x="2211" y="0"/>
                      <a:pt x="1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1489550" y="326600"/>
                <a:ext cx="71400" cy="70650"/>
              </a:xfrm>
              <a:custGeom>
                <a:avLst/>
                <a:gdLst/>
                <a:ahLst/>
                <a:cxnLst/>
                <a:rect l="l" t="t" r="r" b="b"/>
                <a:pathLst>
                  <a:path w="2856" h="2826" extrusionOk="0">
                    <a:moveTo>
                      <a:pt x="1412" y="1"/>
                    </a:moveTo>
                    <a:cubicBezTo>
                      <a:pt x="645" y="1"/>
                      <a:pt x="0" y="615"/>
                      <a:pt x="0" y="1413"/>
                    </a:cubicBezTo>
                    <a:cubicBezTo>
                      <a:pt x="0" y="2181"/>
                      <a:pt x="645" y="2826"/>
                      <a:pt x="1412" y="2826"/>
                    </a:cubicBezTo>
                    <a:cubicBezTo>
                      <a:pt x="2211" y="2826"/>
                      <a:pt x="2856" y="2181"/>
                      <a:pt x="2856" y="1413"/>
                    </a:cubicBezTo>
                    <a:cubicBezTo>
                      <a:pt x="2856" y="615"/>
                      <a:pt x="221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1679925" y="100150"/>
                <a:ext cx="71400" cy="70650"/>
              </a:xfrm>
              <a:custGeom>
                <a:avLst/>
                <a:gdLst/>
                <a:ahLst/>
                <a:cxnLst/>
                <a:rect l="l" t="t" r="r" b="b"/>
                <a:pathLst>
                  <a:path w="2856" h="2826" extrusionOk="0">
                    <a:moveTo>
                      <a:pt x="1443" y="0"/>
                    </a:moveTo>
                    <a:cubicBezTo>
                      <a:pt x="645" y="0"/>
                      <a:pt x="0" y="645"/>
                      <a:pt x="0" y="1413"/>
                    </a:cubicBezTo>
                    <a:cubicBezTo>
                      <a:pt x="0" y="2211"/>
                      <a:pt x="645" y="2825"/>
                      <a:pt x="1443" y="2825"/>
                    </a:cubicBezTo>
                    <a:cubicBezTo>
                      <a:pt x="2211" y="2825"/>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1679925" y="326600"/>
                <a:ext cx="71400" cy="70650"/>
              </a:xfrm>
              <a:custGeom>
                <a:avLst/>
                <a:gdLst/>
                <a:ahLst/>
                <a:cxnLst/>
                <a:rect l="l" t="t" r="r" b="b"/>
                <a:pathLst>
                  <a:path w="2856" h="2826" extrusionOk="0">
                    <a:moveTo>
                      <a:pt x="1443" y="1"/>
                    </a:moveTo>
                    <a:cubicBezTo>
                      <a:pt x="645" y="1"/>
                      <a:pt x="0" y="615"/>
                      <a:pt x="0" y="1413"/>
                    </a:cubicBezTo>
                    <a:cubicBezTo>
                      <a:pt x="0" y="2181"/>
                      <a:pt x="645" y="2826"/>
                      <a:pt x="1443" y="2826"/>
                    </a:cubicBezTo>
                    <a:cubicBezTo>
                      <a:pt x="2211" y="2826"/>
                      <a:pt x="2856" y="2181"/>
                      <a:pt x="2856" y="1413"/>
                    </a:cubicBezTo>
                    <a:cubicBezTo>
                      <a:pt x="2856" y="615"/>
                      <a:pt x="2211" y="1"/>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1871050" y="100150"/>
                <a:ext cx="70650" cy="70650"/>
              </a:xfrm>
              <a:custGeom>
                <a:avLst/>
                <a:gdLst/>
                <a:ahLst/>
                <a:cxnLst/>
                <a:rect l="l" t="t" r="r" b="b"/>
                <a:pathLst>
                  <a:path w="2826" h="2826" extrusionOk="0">
                    <a:moveTo>
                      <a:pt x="1413" y="0"/>
                    </a:moveTo>
                    <a:cubicBezTo>
                      <a:pt x="646" y="0"/>
                      <a:pt x="1" y="645"/>
                      <a:pt x="1" y="1413"/>
                    </a:cubicBezTo>
                    <a:cubicBezTo>
                      <a:pt x="1" y="2211"/>
                      <a:pt x="646" y="2825"/>
                      <a:pt x="1413" y="2825"/>
                    </a:cubicBezTo>
                    <a:cubicBezTo>
                      <a:pt x="2212" y="2825"/>
                      <a:pt x="2826" y="2211"/>
                      <a:pt x="2826" y="1413"/>
                    </a:cubicBezTo>
                    <a:cubicBezTo>
                      <a:pt x="2826" y="645"/>
                      <a:pt x="2212" y="0"/>
                      <a:pt x="1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1871050" y="326600"/>
                <a:ext cx="70650" cy="70650"/>
              </a:xfrm>
              <a:custGeom>
                <a:avLst/>
                <a:gdLst/>
                <a:ahLst/>
                <a:cxnLst/>
                <a:rect l="l" t="t" r="r" b="b"/>
                <a:pathLst>
                  <a:path w="2826" h="2826" extrusionOk="0">
                    <a:moveTo>
                      <a:pt x="1413" y="1"/>
                    </a:moveTo>
                    <a:cubicBezTo>
                      <a:pt x="646" y="1"/>
                      <a:pt x="1" y="615"/>
                      <a:pt x="1" y="1413"/>
                    </a:cubicBezTo>
                    <a:cubicBezTo>
                      <a:pt x="1" y="2181"/>
                      <a:pt x="646" y="2826"/>
                      <a:pt x="1413" y="2826"/>
                    </a:cubicBezTo>
                    <a:cubicBezTo>
                      <a:pt x="2212" y="2826"/>
                      <a:pt x="2826" y="2181"/>
                      <a:pt x="2826" y="1413"/>
                    </a:cubicBezTo>
                    <a:cubicBezTo>
                      <a:pt x="2826" y="615"/>
                      <a:pt x="2212"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7" name="Google Shape;35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5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52"/>
        <p:cNvGrpSpPr/>
        <p:nvPr/>
      </p:nvGrpSpPr>
      <p:grpSpPr>
        <a:xfrm>
          <a:off x="0" y="0"/>
          <a:ext cx="0" cy="0"/>
          <a:chOff x="0" y="0"/>
          <a:chExt cx="0" cy="0"/>
        </a:xfrm>
      </p:grpSpPr>
      <p:pic>
        <p:nvPicPr>
          <p:cNvPr id="553" name="Google Shape;553;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4" name="Google Shape;554;p13"/>
          <p:cNvSpPr txBox="1">
            <a:spLocks noGrp="1"/>
          </p:cNvSpPr>
          <p:nvPr>
            <p:ph type="subTitle" idx="1"/>
          </p:nvPr>
        </p:nvSpPr>
        <p:spPr>
          <a:xfrm>
            <a:off x="1952276"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5" name="Google Shape;555;p13"/>
          <p:cNvSpPr txBox="1">
            <a:spLocks noGrp="1"/>
          </p:cNvSpPr>
          <p:nvPr>
            <p:ph type="subTitle" idx="2"/>
          </p:nvPr>
        </p:nvSpPr>
        <p:spPr>
          <a:xfrm>
            <a:off x="1952276" y="390830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6" name="Google Shape;556;p13"/>
          <p:cNvSpPr txBox="1">
            <a:spLocks noGrp="1"/>
          </p:cNvSpPr>
          <p:nvPr>
            <p:ph type="subTitle" idx="3"/>
          </p:nvPr>
        </p:nvSpPr>
        <p:spPr>
          <a:xfrm>
            <a:off x="5908175" y="390827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7" name="Google Shape;557;p13"/>
          <p:cNvSpPr txBox="1">
            <a:spLocks noGrp="1"/>
          </p:cNvSpPr>
          <p:nvPr>
            <p:ph type="subTitle" idx="4"/>
          </p:nvPr>
        </p:nvSpPr>
        <p:spPr>
          <a:xfrm>
            <a:off x="5908175"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8" name="Google Shape;558;p13"/>
          <p:cNvSpPr txBox="1">
            <a:spLocks noGrp="1"/>
          </p:cNvSpPr>
          <p:nvPr>
            <p:ph type="title" hasCustomPrompt="1"/>
          </p:nvPr>
        </p:nvSpPr>
        <p:spPr>
          <a:xfrm>
            <a:off x="925374"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1"/>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59" name="Google Shape;559;p13"/>
          <p:cNvSpPr txBox="1">
            <a:spLocks noGrp="1"/>
          </p:cNvSpPr>
          <p:nvPr>
            <p:ph type="title" idx="5" hasCustomPrompt="1"/>
          </p:nvPr>
        </p:nvSpPr>
        <p:spPr>
          <a:xfrm>
            <a:off x="4882028" y="3210168"/>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2"/>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60" name="Google Shape;560;p13"/>
          <p:cNvSpPr txBox="1">
            <a:spLocks noGrp="1"/>
          </p:cNvSpPr>
          <p:nvPr>
            <p:ph type="title" idx="6" hasCustomPrompt="1"/>
          </p:nvPr>
        </p:nvSpPr>
        <p:spPr>
          <a:xfrm>
            <a:off x="925374" y="3210170"/>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dk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1" name="Google Shape;561;p13"/>
          <p:cNvSpPr txBox="1">
            <a:spLocks noGrp="1"/>
          </p:cNvSpPr>
          <p:nvPr>
            <p:ph type="title" idx="7" hasCustomPrompt="1"/>
          </p:nvPr>
        </p:nvSpPr>
        <p:spPr>
          <a:xfrm>
            <a:off x="4882028"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lt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2" name="Google Shape;562;p13"/>
          <p:cNvSpPr txBox="1">
            <a:spLocks noGrp="1"/>
          </p:cNvSpPr>
          <p:nvPr>
            <p:ph type="subTitle" idx="8"/>
          </p:nvPr>
        </p:nvSpPr>
        <p:spPr>
          <a:xfrm>
            <a:off x="19530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3" name="Google Shape;563;p13"/>
          <p:cNvSpPr txBox="1">
            <a:spLocks noGrp="1"/>
          </p:cNvSpPr>
          <p:nvPr>
            <p:ph type="subTitle" idx="9"/>
          </p:nvPr>
        </p:nvSpPr>
        <p:spPr>
          <a:xfrm>
            <a:off x="1953026" y="3214751"/>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4" name="Google Shape;564;p13"/>
          <p:cNvSpPr txBox="1">
            <a:spLocks noGrp="1"/>
          </p:cNvSpPr>
          <p:nvPr>
            <p:ph type="subTitle" idx="13"/>
          </p:nvPr>
        </p:nvSpPr>
        <p:spPr>
          <a:xfrm>
            <a:off x="5908926" y="3214709"/>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5" name="Google Shape;565;p13"/>
          <p:cNvSpPr txBox="1">
            <a:spLocks noGrp="1"/>
          </p:cNvSpPr>
          <p:nvPr>
            <p:ph type="subTitle" idx="14"/>
          </p:nvPr>
        </p:nvSpPr>
        <p:spPr>
          <a:xfrm>
            <a:off x="59089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grpSp>
        <p:nvGrpSpPr>
          <p:cNvPr id="566" name="Google Shape;566;p13"/>
          <p:cNvGrpSpPr/>
          <p:nvPr/>
        </p:nvGrpSpPr>
        <p:grpSpPr>
          <a:xfrm>
            <a:off x="6911450" y="93625"/>
            <a:ext cx="2088800" cy="261775"/>
            <a:chOff x="2525700" y="1149850"/>
            <a:chExt cx="2088800" cy="261775"/>
          </a:xfrm>
        </p:grpSpPr>
        <p:sp>
          <p:nvSpPr>
            <p:cNvPr id="567" name="Google Shape;567;p13"/>
            <p:cNvSpPr/>
            <p:nvPr/>
          </p:nvSpPr>
          <p:spPr>
            <a:xfrm>
              <a:off x="431895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a:off x="409477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a:off x="387062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a:off x="3646475" y="1149850"/>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a:off x="431895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a:off x="454310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a:off x="454310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a:off x="409477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387062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3646475" y="1340225"/>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a:off x="3198175" y="1149850"/>
              <a:ext cx="71400" cy="70650"/>
            </a:xfrm>
            <a:custGeom>
              <a:avLst/>
              <a:gdLst/>
              <a:ahLst/>
              <a:cxnLst/>
              <a:rect l="l" t="t" r="r" b="b"/>
              <a:pathLst>
                <a:path w="2856"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297402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274987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2525700"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3198175" y="1340225"/>
              <a:ext cx="71400" cy="71400"/>
            </a:xfrm>
            <a:custGeom>
              <a:avLst/>
              <a:gdLst/>
              <a:ahLst/>
              <a:cxnLst/>
              <a:rect l="l" t="t" r="r" b="b"/>
              <a:pathLst>
                <a:path w="2856"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3422325" y="1149850"/>
              <a:ext cx="71425" cy="70650"/>
            </a:xfrm>
            <a:custGeom>
              <a:avLst/>
              <a:gdLst/>
              <a:ahLst/>
              <a:cxnLst/>
              <a:rect l="l" t="t" r="r" b="b"/>
              <a:pathLst>
                <a:path w="2857"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3422325" y="1340225"/>
              <a:ext cx="71425" cy="71400"/>
            </a:xfrm>
            <a:custGeom>
              <a:avLst/>
              <a:gdLst/>
              <a:ahLst/>
              <a:cxnLst/>
              <a:rect l="l" t="t" r="r" b="b"/>
              <a:pathLst>
                <a:path w="2857"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297402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274987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2525700"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13"/>
          <p:cNvGrpSpPr/>
          <p:nvPr/>
        </p:nvGrpSpPr>
        <p:grpSpPr>
          <a:xfrm>
            <a:off x="-563133" y="-251175"/>
            <a:ext cx="9639781" cy="5713125"/>
            <a:chOff x="-563133" y="-251175"/>
            <a:chExt cx="9639781" cy="5713125"/>
          </a:xfrm>
        </p:grpSpPr>
        <p:grpSp>
          <p:nvGrpSpPr>
            <p:cNvPr id="588" name="Google Shape;588;p13"/>
            <p:cNvGrpSpPr/>
            <p:nvPr/>
          </p:nvGrpSpPr>
          <p:grpSpPr>
            <a:xfrm flipH="1">
              <a:off x="378277" y="-221865"/>
              <a:ext cx="797910" cy="713952"/>
              <a:chOff x="713224" y="3796911"/>
              <a:chExt cx="875670" cy="783529"/>
            </a:xfrm>
          </p:grpSpPr>
          <p:sp>
            <p:nvSpPr>
              <p:cNvPr id="589" name="Google Shape;589;p13"/>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13"/>
            <p:cNvGrpSpPr/>
            <p:nvPr/>
          </p:nvGrpSpPr>
          <p:grpSpPr>
            <a:xfrm rot="5400000">
              <a:off x="-933950" y="3918116"/>
              <a:ext cx="1914653" cy="1173017"/>
              <a:chOff x="5111150" y="2877825"/>
              <a:chExt cx="2245400" cy="1375650"/>
            </a:xfrm>
          </p:grpSpPr>
          <p:sp>
            <p:nvSpPr>
              <p:cNvPr id="592" name="Google Shape;592;p13"/>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3"/>
            <p:cNvGrpSpPr/>
            <p:nvPr/>
          </p:nvGrpSpPr>
          <p:grpSpPr>
            <a:xfrm flipH="1">
              <a:off x="-58835" y="-251175"/>
              <a:ext cx="893575" cy="845450"/>
              <a:chOff x="953550" y="2233250"/>
              <a:chExt cx="893575" cy="845450"/>
            </a:xfrm>
          </p:grpSpPr>
          <p:sp>
            <p:nvSpPr>
              <p:cNvPr id="596" name="Google Shape;596;p13"/>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 name="Google Shape;598;p13"/>
            <p:cNvSpPr/>
            <p:nvPr/>
          </p:nvSpPr>
          <p:spPr>
            <a:xfrm rot="-4253796">
              <a:off x="8217475" y="4126510"/>
              <a:ext cx="756247" cy="756247"/>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599" name="Google Shape;599;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24"/>
        <p:cNvGrpSpPr/>
        <p:nvPr/>
      </p:nvGrpSpPr>
      <p:grpSpPr>
        <a:xfrm>
          <a:off x="0" y="0"/>
          <a:ext cx="0" cy="0"/>
          <a:chOff x="0" y="0"/>
          <a:chExt cx="0" cy="0"/>
        </a:xfrm>
      </p:grpSpPr>
      <p:pic>
        <p:nvPicPr>
          <p:cNvPr id="1125" name="Google Shape;1125;p2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126" name="Google Shape;1126;p24"/>
          <p:cNvGrpSpPr/>
          <p:nvPr/>
        </p:nvGrpSpPr>
        <p:grpSpPr>
          <a:xfrm>
            <a:off x="-180771" y="-305950"/>
            <a:ext cx="9987196" cy="5481831"/>
            <a:chOff x="-180771" y="-305950"/>
            <a:chExt cx="9987196" cy="5481831"/>
          </a:xfrm>
        </p:grpSpPr>
        <p:grpSp>
          <p:nvGrpSpPr>
            <p:cNvPr id="1127" name="Google Shape;1127;p24"/>
            <p:cNvGrpSpPr/>
            <p:nvPr/>
          </p:nvGrpSpPr>
          <p:grpSpPr>
            <a:xfrm rot="-5400000">
              <a:off x="7995900" y="2905800"/>
              <a:ext cx="2245400" cy="1375650"/>
              <a:chOff x="5111150" y="2877825"/>
              <a:chExt cx="2245400" cy="1375650"/>
            </a:xfrm>
          </p:grpSpPr>
          <p:sp>
            <p:nvSpPr>
              <p:cNvPr id="1128" name="Google Shape;1128;p24"/>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4"/>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4"/>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24"/>
            <p:cNvGrpSpPr/>
            <p:nvPr/>
          </p:nvGrpSpPr>
          <p:grpSpPr>
            <a:xfrm>
              <a:off x="7698263" y="-305950"/>
              <a:ext cx="893575" cy="845450"/>
              <a:chOff x="953550" y="2233250"/>
              <a:chExt cx="893575" cy="845450"/>
            </a:xfrm>
          </p:grpSpPr>
          <p:sp>
            <p:nvSpPr>
              <p:cNvPr id="1132" name="Google Shape;1132;p24"/>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4"/>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24"/>
            <p:cNvGrpSpPr/>
            <p:nvPr/>
          </p:nvGrpSpPr>
          <p:grpSpPr>
            <a:xfrm>
              <a:off x="220600" y="122704"/>
              <a:ext cx="733219" cy="558023"/>
              <a:chOff x="3101450" y="3853500"/>
              <a:chExt cx="938100" cy="713950"/>
            </a:xfrm>
          </p:grpSpPr>
          <p:sp>
            <p:nvSpPr>
              <p:cNvPr id="1135" name="Google Shape;1135;p24"/>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4"/>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 name="Google Shape;1137;p24"/>
            <p:cNvSpPr/>
            <p:nvPr/>
          </p:nvSpPr>
          <p:spPr>
            <a:xfrm rot="-7207963">
              <a:off x="-28507" y="4193545"/>
              <a:ext cx="830072" cy="830072"/>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38" name="Google Shape;1138;p24"/>
            <p:cNvGrpSpPr/>
            <p:nvPr/>
          </p:nvGrpSpPr>
          <p:grpSpPr>
            <a:xfrm>
              <a:off x="7356815" y="-276640"/>
              <a:ext cx="797910" cy="713952"/>
              <a:chOff x="713224" y="3796911"/>
              <a:chExt cx="875670" cy="783529"/>
            </a:xfrm>
          </p:grpSpPr>
          <p:sp>
            <p:nvSpPr>
              <p:cNvPr id="1139" name="Google Shape;1139;p24"/>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4"/>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 name="Google Shape;1141;p24"/>
          <p:cNvGrpSpPr/>
          <p:nvPr/>
        </p:nvGrpSpPr>
        <p:grpSpPr>
          <a:xfrm rot="10800000" flipH="1">
            <a:off x="2114375" y="0"/>
            <a:ext cx="2658575" cy="5092950"/>
            <a:chOff x="1047575" y="0"/>
            <a:chExt cx="2658575" cy="5092950"/>
          </a:xfrm>
        </p:grpSpPr>
        <p:grpSp>
          <p:nvGrpSpPr>
            <p:cNvPr id="1142" name="Google Shape;1142;p24"/>
            <p:cNvGrpSpPr/>
            <p:nvPr/>
          </p:nvGrpSpPr>
          <p:grpSpPr>
            <a:xfrm>
              <a:off x="1047575" y="0"/>
              <a:ext cx="962650" cy="452950"/>
              <a:chOff x="1060275" y="1053875"/>
              <a:chExt cx="962650" cy="452950"/>
            </a:xfrm>
          </p:grpSpPr>
          <p:sp>
            <p:nvSpPr>
              <p:cNvPr id="1143" name="Google Shape;1143;p2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24"/>
            <p:cNvGrpSpPr/>
            <p:nvPr/>
          </p:nvGrpSpPr>
          <p:grpSpPr>
            <a:xfrm>
              <a:off x="2966125" y="4831150"/>
              <a:ext cx="740025" cy="261800"/>
              <a:chOff x="2966125" y="4831150"/>
              <a:chExt cx="740025" cy="261800"/>
            </a:xfrm>
          </p:grpSpPr>
          <p:sp>
            <p:nvSpPr>
              <p:cNvPr id="1159" name="Google Shape;1159;p2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026"/>
        <p:cNvGrpSpPr/>
        <p:nvPr/>
      </p:nvGrpSpPr>
      <p:grpSpPr>
        <a:xfrm>
          <a:off x="0" y="0"/>
          <a:ext cx="0" cy="0"/>
          <a:chOff x="0" y="0"/>
          <a:chExt cx="0" cy="0"/>
        </a:xfrm>
      </p:grpSpPr>
      <p:pic>
        <p:nvPicPr>
          <p:cNvPr id="1027" name="Google Shape;1027;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28" name="Google Shape;1028;p23"/>
          <p:cNvSpPr txBox="1">
            <a:spLocks noGrp="1"/>
          </p:cNvSpPr>
          <p:nvPr>
            <p:ph type="title"/>
          </p:nvPr>
        </p:nvSpPr>
        <p:spPr>
          <a:xfrm>
            <a:off x="2347875" y="539500"/>
            <a:ext cx="4448100" cy="1059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500"/>
              <a:buNone/>
              <a:defRPr sz="7200"/>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a:endParaRPr/>
          </a:p>
        </p:txBody>
      </p:sp>
      <p:sp>
        <p:nvSpPr>
          <p:cNvPr id="1029" name="Google Shape;1029;p23"/>
          <p:cNvSpPr txBox="1">
            <a:spLocks noGrp="1"/>
          </p:cNvSpPr>
          <p:nvPr>
            <p:ph type="subTitle" idx="1"/>
          </p:nvPr>
        </p:nvSpPr>
        <p:spPr>
          <a:xfrm>
            <a:off x="2347875" y="1660549"/>
            <a:ext cx="4448100" cy="1404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30" name="Google Shape;1030;p23"/>
          <p:cNvSpPr txBox="1"/>
          <p:nvPr/>
        </p:nvSpPr>
        <p:spPr>
          <a:xfrm>
            <a:off x="2347800" y="3611950"/>
            <a:ext cx="44481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000" b="1">
                <a:solidFill>
                  <a:schemeClr val="dk1"/>
                </a:solidFill>
                <a:latin typeface="Fira Sans"/>
                <a:ea typeface="Fira Sans"/>
                <a:cs typeface="Fira Sans"/>
                <a:sym typeface="Fira Sans"/>
              </a:rPr>
              <a:t>CREDITS:</a:t>
            </a:r>
            <a:r>
              <a:rPr lang="en" sz="1000">
                <a:solidFill>
                  <a:schemeClr val="dk1"/>
                </a:solidFill>
                <a:latin typeface="Fira Sans"/>
                <a:ea typeface="Fira Sans"/>
                <a:cs typeface="Fira Sans"/>
                <a:sym typeface="Fira Sans"/>
              </a:rPr>
              <a:t> This presentation template was created by </a:t>
            </a:r>
            <a:r>
              <a:rPr lang="en" sz="1000" b="1" u="sng">
                <a:solidFill>
                  <a:schemeClr val="dk1"/>
                </a:solidFill>
                <a:latin typeface="Fira Sans"/>
                <a:ea typeface="Fira Sans"/>
                <a:cs typeface="Fira Sans"/>
                <a:sym typeface="Fira Sans"/>
                <a:hlinkClick r:id="rId3">
                  <a:extLst>
                    <a:ext uri="{A12FA001-AC4F-418D-AE19-62706E023703}">
                      <ahyp:hlinkClr xmlns:ahyp="http://schemas.microsoft.com/office/drawing/2018/hyperlinkcolor" val="tx"/>
                    </a:ext>
                  </a:extLst>
                </a:hlinkClick>
              </a:rPr>
              <a:t>Slidesgo</a:t>
            </a:r>
            <a:r>
              <a:rPr lang="en" sz="1000">
                <a:solidFill>
                  <a:schemeClr val="dk1"/>
                </a:solidFill>
                <a:latin typeface="Fira Sans"/>
                <a:ea typeface="Fira Sans"/>
                <a:cs typeface="Fira Sans"/>
                <a:sym typeface="Fira Sans"/>
              </a:rPr>
              <a:t>, and includes icons by </a:t>
            </a:r>
            <a:r>
              <a:rPr lang="en" sz="1000" b="1" u="sng">
                <a:solidFill>
                  <a:schemeClr val="dk1"/>
                </a:solidFill>
                <a:latin typeface="Fira Sans"/>
                <a:ea typeface="Fira Sans"/>
                <a:cs typeface="Fira Sans"/>
                <a:sym typeface="Fira Sans"/>
                <a:hlinkClick r:id="rId4">
                  <a:extLst>
                    <a:ext uri="{A12FA001-AC4F-418D-AE19-62706E023703}">
                      <ahyp:hlinkClr xmlns:ahyp="http://schemas.microsoft.com/office/drawing/2018/hyperlinkcolor" val="tx"/>
                    </a:ext>
                  </a:extLst>
                </a:hlinkClick>
              </a:rPr>
              <a:t>Flaticon</a:t>
            </a:r>
            <a:r>
              <a:rPr lang="en" sz="1000">
                <a:solidFill>
                  <a:schemeClr val="dk1"/>
                </a:solidFill>
                <a:latin typeface="Fira Sans"/>
                <a:ea typeface="Fira Sans"/>
                <a:cs typeface="Fira Sans"/>
                <a:sym typeface="Fira Sans"/>
              </a:rPr>
              <a:t>, and infographics &amp; images by </a:t>
            </a:r>
            <a:r>
              <a:rPr lang="en" sz="1000" b="1" u="sng">
                <a:solidFill>
                  <a:schemeClr val="dk1"/>
                </a:solidFill>
                <a:latin typeface="Fira Sans"/>
                <a:ea typeface="Fira Sans"/>
                <a:cs typeface="Fira Sans"/>
                <a:sym typeface="Fira Sans"/>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Fira Sans"/>
                <a:ea typeface="Fira Sans"/>
                <a:cs typeface="Fira Sans"/>
                <a:sym typeface="Fira Sans"/>
              </a:rPr>
              <a:t> </a:t>
            </a:r>
            <a:endParaRPr sz="1000" b="1" u="sng">
              <a:solidFill>
                <a:schemeClr val="dk1"/>
              </a:solidFill>
              <a:latin typeface="Fira Sans"/>
              <a:ea typeface="Fira Sans"/>
              <a:cs typeface="Fira Sans"/>
              <a:sym typeface="Fira Sans"/>
            </a:endParaRPr>
          </a:p>
        </p:txBody>
      </p:sp>
      <p:grpSp>
        <p:nvGrpSpPr>
          <p:cNvPr id="1031" name="Google Shape;1031;p23"/>
          <p:cNvGrpSpPr/>
          <p:nvPr/>
        </p:nvGrpSpPr>
        <p:grpSpPr>
          <a:xfrm>
            <a:off x="309004" y="-922700"/>
            <a:ext cx="9316896" cy="6376725"/>
            <a:chOff x="309004" y="-922700"/>
            <a:chExt cx="9316896" cy="6376725"/>
          </a:xfrm>
        </p:grpSpPr>
        <p:sp>
          <p:nvSpPr>
            <p:cNvPr id="1032" name="Google Shape;1032;p23"/>
            <p:cNvSpPr/>
            <p:nvPr/>
          </p:nvSpPr>
          <p:spPr>
            <a:xfrm>
              <a:off x="8430763" y="858025"/>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 name="Google Shape;1033;p23"/>
            <p:cNvGrpSpPr/>
            <p:nvPr/>
          </p:nvGrpSpPr>
          <p:grpSpPr>
            <a:xfrm flipH="1">
              <a:off x="6075425" y="-922700"/>
              <a:ext cx="2245400" cy="1375650"/>
              <a:chOff x="5111150" y="2877825"/>
              <a:chExt cx="2245400" cy="1375650"/>
            </a:xfrm>
          </p:grpSpPr>
          <p:sp>
            <p:nvSpPr>
              <p:cNvPr id="1034" name="Google Shape;1034;p23"/>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23"/>
            <p:cNvGrpSpPr/>
            <p:nvPr/>
          </p:nvGrpSpPr>
          <p:grpSpPr>
            <a:xfrm flipH="1">
              <a:off x="916690" y="4608575"/>
              <a:ext cx="893575" cy="845450"/>
              <a:chOff x="953550" y="2233250"/>
              <a:chExt cx="893575" cy="845450"/>
            </a:xfrm>
          </p:grpSpPr>
          <p:sp>
            <p:nvSpPr>
              <p:cNvPr id="1038" name="Google Shape;1038;p23"/>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 name="Google Shape;1040;p23"/>
            <p:cNvSpPr/>
            <p:nvPr/>
          </p:nvSpPr>
          <p:spPr>
            <a:xfrm rot="7969938">
              <a:off x="480489" y="2156741"/>
              <a:ext cx="830030" cy="830030"/>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41" name="Google Shape;1041;p23"/>
            <p:cNvGrpSpPr/>
            <p:nvPr/>
          </p:nvGrpSpPr>
          <p:grpSpPr>
            <a:xfrm flipH="1">
              <a:off x="1353802" y="4637885"/>
              <a:ext cx="797910" cy="713952"/>
              <a:chOff x="713224" y="3796911"/>
              <a:chExt cx="875670" cy="783529"/>
            </a:xfrm>
          </p:grpSpPr>
          <p:sp>
            <p:nvSpPr>
              <p:cNvPr id="1042" name="Google Shape;1042;p23"/>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23"/>
            <p:cNvGrpSpPr/>
            <p:nvPr/>
          </p:nvGrpSpPr>
          <p:grpSpPr>
            <a:xfrm>
              <a:off x="8534300" y="2852700"/>
              <a:ext cx="1091600" cy="1092375"/>
              <a:chOff x="8430775" y="2466700"/>
              <a:chExt cx="1091600" cy="1092375"/>
            </a:xfrm>
          </p:grpSpPr>
          <p:grpSp>
            <p:nvGrpSpPr>
              <p:cNvPr id="1045" name="Google Shape;1045;p23"/>
              <p:cNvGrpSpPr/>
              <p:nvPr/>
            </p:nvGrpSpPr>
            <p:grpSpPr>
              <a:xfrm>
                <a:off x="8431525" y="2469000"/>
                <a:ext cx="1090850" cy="1090075"/>
                <a:chOff x="8431525" y="2469000"/>
                <a:chExt cx="1090850" cy="1090075"/>
              </a:xfrm>
            </p:grpSpPr>
            <p:sp>
              <p:nvSpPr>
                <p:cNvPr id="1046" name="Google Shape;1046;p23"/>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3"/>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 name="Google Shape;1048;p23"/>
                <p:cNvGrpSpPr/>
                <p:nvPr/>
              </p:nvGrpSpPr>
              <p:grpSpPr>
                <a:xfrm>
                  <a:off x="8431525" y="2530400"/>
                  <a:ext cx="1090850" cy="1028675"/>
                  <a:chOff x="8431525" y="2530400"/>
                  <a:chExt cx="1090850" cy="1028675"/>
                </a:xfrm>
              </p:grpSpPr>
              <p:sp>
                <p:nvSpPr>
                  <p:cNvPr id="1049" name="Google Shape;1049;p23"/>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3"/>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3"/>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3"/>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3"/>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3"/>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3"/>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3"/>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3"/>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3"/>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3"/>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3"/>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3"/>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3"/>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3"/>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3"/>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3"/>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3"/>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3"/>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3"/>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3"/>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3"/>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1" name="Google Shape;1071;p23"/>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3"/>
            <p:cNvGrpSpPr/>
            <p:nvPr/>
          </p:nvGrpSpPr>
          <p:grpSpPr>
            <a:xfrm flipH="1">
              <a:off x="8250374" y="3084525"/>
              <a:ext cx="893614" cy="628725"/>
              <a:chOff x="-12" y="3187850"/>
              <a:chExt cx="893614" cy="628725"/>
            </a:xfrm>
          </p:grpSpPr>
          <p:sp>
            <p:nvSpPr>
              <p:cNvPr id="1073" name="Google Shape;1073;p23"/>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3"/>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3"/>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3"/>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3"/>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3"/>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3"/>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3"/>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3"/>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3"/>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3"/>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3"/>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3"/>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 name="Google Shape;1086;p23"/>
          <p:cNvGrpSpPr/>
          <p:nvPr/>
        </p:nvGrpSpPr>
        <p:grpSpPr>
          <a:xfrm>
            <a:off x="309000" y="70625"/>
            <a:ext cx="7523325" cy="5020200"/>
            <a:chOff x="309000" y="70625"/>
            <a:chExt cx="7523325" cy="5020200"/>
          </a:xfrm>
        </p:grpSpPr>
        <p:grpSp>
          <p:nvGrpSpPr>
            <p:cNvPr id="1087" name="Google Shape;1087;p23"/>
            <p:cNvGrpSpPr/>
            <p:nvPr/>
          </p:nvGrpSpPr>
          <p:grpSpPr>
            <a:xfrm flipH="1">
              <a:off x="309000" y="70625"/>
              <a:ext cx="2088800" cy="261775"/>
              <a:chOff x="2525700" y="1149850"/>
              <a:chExt cx="2088800" cy="261775"/>
            </a:xfrm>
          </p:grpSpPr>
          <p:sp>
            <p:nvSpPr>
              <p:cNvPr id="1088" name="Google Shape;1088;p23"/>
              <p:cNvSpPr/>
              <p:nvPr/>
            </p:nvSpPr>
            <p:spPr>
              <a:xfrm>
                <a:off x="431895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3"/>
              <p:cNvSpPr/>
              <p:nvPr/>
            </p:nvSpPr>
            <p:spPr>
              <a:xfrm>
                <a:off x="409477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3"/>
              <p:cNvSpPr/>
              <p:nvPr/>
            </p:nvSpPr>
            <p:spPr>
              <a:xfrm>
                <a:off x="387062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3"/>
              <p:cNvSpPr/>
              <p:nvPr/>
            </p:nvSpPr>
            <p:spPr>
              <a:xfrm>
                <a:off x="3646475" y="1149850"/>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3"/>
              <p:cNvSpPr/>
              <p:nvPr/>
            </p:nvSpPr>
            <p:spPr>
              <a:xfrm>
                <a:off x="431895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3"/>
              <p:cNvSpPr/>
              <p:nvPr/>
            </p:nvSpPr>
            <p:spPr>
              <a:xfrm>
                <a:off x="454310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3"/>
              <p:cNvSpPr/>
              <p:nvPr/>
            </p:nvSpPr>
            <p:spPr>
              <a:xfrm>
                <a:off x="454310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3"/>
              <p:cNvSpPr/>
              <p:nvPr/>
            </p:nvSpPr>
            <p:spPr>
              <a:xfrm>
                <a:off x="409477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3"/>
              <p:cNvSpPr/>
              <p:nvPr/>
            </p:nvSpPr>
            <p:spPr>
              <a:xfrm>
                <a:off x="387062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3"/>
              <p:cNvSpPr/>
              <p:nvPr/>
            </p:nvSpPr>
            <p:spPr>
              <a:xfrm>
                <a:off x="3646475" y="1340225"/>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3"/>
              <p:cNvSpPr/>
              <p:nvPr/>
            </p:nvSpPr>
            <p:spPr>
              <a:xfrm>
                <a:off x="3198175" y="1149850"/>
                <a:ext cx="71400" cy="70650"/>
              </a:xfrm>
              <a:custGeom>
                <a:avLst/>
                <a:gdLst/>
                <a:ahLst/>
                <a:cxnLst/>
                <a:rect l="l" t="t" r="r" b="b"/>
                <a:pathLst>
                  <a:path w="2856"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3"/>
              <p:cNvSpPr/>
              <p:nvPr/>
            </p:nvSpPr>
            <p:spPr>
              <a:xfrm>
                <a:off x="297402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3"/>
              <p:cNvSpPr/>
              <p:nvPr/>
            </p:nvSpPr>
            <p:spPr>
              <a:xfrm>
                <a:off x="274987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3"/>
              <p:cNvSpPr/>
              <p:nvPr/>
            </p:nvSpPr>
            <p:spPr>
              <a:xfrm>
                <a:off x="2525700"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3"/>
              <p:cNvSpPr/>
              <p:nvPr/>
            </p:nvSpPr>
            <p:spPr>
              <a:xfrm>
                <a:off x="3198175" y="1340225"/>
                <a:ext cx="71400" cy="71400"/>
              </a:xfrm>
              <a:custGeom>
                <a:avLst/>
                <a:gdLst/>
                <a:ahLst/>
                <a:cxnLst/>
                <a:rect l="l" t="t" r="r" b="b"/>
                <a:pathLst>
                  <a:path w="2856"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3"/>
              <p:cNvSpPr/>
              <p:nvPr/>
            </p:nvSpPr>
            <p:spPr>
              <a:xfrm>
                <a:off x="3422325" y="1149850"/>
                <a:ext cx="71425" cy="70650"/>
              </a:xfrm>
              <a:custGeom>
                <a:avLst/>
                <a:gdLst/>
                <a:ahLst/>
                <a:cxnLst/>
                <a:rect l="l" t="t" r="r" b="b"/>
                <a:pathLst>
                  <a:path w="2857"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3"/>
              <p:cNvSpPr/>
              <p:nvPr/>
            </p:nvSpPr>
            <p:spPr>
              <a:xfrm>
                <a:off x="3422325" y="1340225"/>
                <a:ext cx="71425" cy="71400"/>
              </a:xfrm>
              <a:custGeom>
                <a:avLst/>
                <a:gdLst/>
                <a:ahLst/>
                <a:cxnLst/>
                <a:rect l="l" t="t" r="r" b="b"/>
                <a:pathLst>
                  <a:path w="2857"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3"/>
              <p:cNvSpPr/>
              <p:nvPr/>
            </p:nvSpPr>
            <p:spPr>
              <a:xfrm>
                <a:off x="297402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3"/>
              <p:cNvSpPr/>
              <p:nvPr/>
            </p:nvSpPr>
            <p:spPr>
              <a:xfrm>
                <a:off x="274987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3"/>
              <p:cNvSpPr/>
              <p:nvPr/>
            </p:nvSpPr>
            <p:spPr>
              <a:xfrm>
                <a:off x="2525700"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23"/>
            <p:cNvGrpSpPr/>
            <p:nvPr/>
          </p:nvGrpSpPr>
          <p:grpSpPr>
            <a:xfrm>
              <a:off x="6869675" y="4637875"/>
              <a:ext cx="962650" cy="452950"/>
              <a:chOff x="1060275" y="1053875"/>
              <a:chExt cx="962650" cy="452950"/>
            </a:xfrm>
          </p:grpSpPr>
          <p:sp>
            <p:nvSpPr>
              <p:cNvPr id="1109" name="Google Shape;1109;p23"/>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3"/>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3"/>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3"/>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3"/>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3"/>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3"/>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3"/>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3"/>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3"/>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3"/>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3"/>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3"/>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3"/>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3"/>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433632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1pPr>
            <a:lvl2pPr lvl="1"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2pPr>
            <a:lvl3pPr lvl="2"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3pPr>
            <a:lvl4pPr lvl="3"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4pPr>
            <a:lvl5pPr lvl="4"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5pPr>
            <a:lvl6pPr lvl="5"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6pPr>
            <a:lvl7pPr lvl="6"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7pPr>
            <a:lvl8pPr lvl="7"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8pPr>
            <a:lvl9pPr lvl="8"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9pPr>
          </a:lstStyle>
          <a:p>
            <a:endParaRPr dirty="0"/>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1pPr>
            <a:lvl2pPr marL="914400" lvl="1"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2pPr>
            <a:lvl3pPr marL="1371600" lvl="2"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3pPr>
            <a:lvl4pPr marL="1828800" lvl="3"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4pPr>
            <a:lvl5pPr marL="2286000" lvl="4"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5pPr>
            <a:lvl6pPr marL="2743200" lvl="5"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6pPr>
            <a:lvl7pPr marL="3200400" lvl="6"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7pPr>
            <a:lvl8pPr marL="3657600" lvl="7"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8pPr>
            <a:lvl9pPr marL="4114800" lvl="8"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 id="2147483670" r:id="rId7"/>
    <p:sldLayoutId id="2147483675"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Fira Sans" panose="020B0503050000020004" pitchFamily="34" charset="0"/>
          <a:ea typeface="Fira Sans" panose="020B05030500000200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linkedin.com/in/amira-nasser-sayed/"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facebook.com/marmar.nasser.79/about"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linkedin.com/in/amira-nasser-sayed/"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hyperlink" Target="https://www.facebook.com/marmar.nasser.79/about"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29"/>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panose="020B0503050000020004" pitchFamily="34" charset="0"/>
              </a:rPr>
              <a:t>Stateful widget</a:t>
            </a:r>
            <a:endParaRPr dirty="0">
              <a:latin typeface="Fira Sans" panose="020B0503050000020004" pitchFamily="34" charset="0"/>
            </a:endParaRPr>
          </a:p>
        </p:txBody>
      </p:sp>
      <p:sp>
        <p:nvSpPr>
          <p:cNvPr id="1252" name="Google Shape;1252;p29"/>
          <p:cNvSpPr txBox="1">
            <a:spLocks noGrp="1"/>
          </p:cNvSpPr>
          <p:nvPr>
            <p:ph type="subTitle" idx="1"/>
          </p:nvPr>
        </p:nvSpPr>
        <p:spPr>
          <a:xfrm>
            <a:off x="2112750" y="3294338"/>
            <a:ext cx="4918500" cy="44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a:t>
            </a:r>
            <a:r>
              <a:rPr lang="en" dirty="0"/>
              <a:t>repared by Amira Nasser</a:t>
            </a:r>
            <a:endParaRPr dirty="0"/>
          </a:p>
        </p:txBody>
      </p:sp>
      <p:sp>
        <p:nvSpPr>
          <p:cNvPr id="2" name="TextBox 14">
            <a:extLst>
              <a:ext uri="{FF2B5EF4-FFF2-40B4-BE49-F238E27FC236}">
                <a16:creationId xmlns:a16="http://schemas.microsoft.com/office/drawing/2014/main" id="{BDEC9B85-5388-EC32-5BF3-AEBB32F271C8}"/>
              </a:ext>
            </a:extLst>
          </p:cNvPr>
          <p:cNvSpPr txBox="1"/>
          <p:nvPr/>
        </p:nvSpPr>
        <p:spPr>
          <a:xfrm>
            <a:off x="1117121" y="4543220"/>
            <a:ext cx="3124200" cy="473784"/>
          </a:xfrm>
          <a:prstGeom prst="rect">
            <a:avLst/>
          </a:prstGeom>
        </p:spPr>
        <p:txBody>
          <a:bodyPr wrap="square" lIns="0" tIns="0" rIns="0" bIns="0" rtlCol="0" anchor="t">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ts val="4320"/>
              </a:lnSpc>
            </a:pPr>
            <a:r>
              <a:rPr lang="en-US" dirty="0">
                <a:solidFill>
                  <a:schemeClr val="bg1">
                    <a:lumMod val="10000"/>
                    <a:lumOff val="90000"/>
                  </a:schemeClr>
                </a:solidFill>
                <a:latin typeface="Codec Pro"/>
              </a:rPr>
              <a:t>amira20nasser@gmail.com</a:t>
            </a:r>
          </a:p>
        </p:txBody>
      </p:sp>
      <p:sp>
        <p:nvSpPr>
          <p:cNvPr id="3" name="TextBox 8">
            <a:extLst>
              <a:ext uri="{FF2B5EF4-FFF2-40B4-BE49-F238E27FC236}">
                <a16:creationId xmlns:a16="http://schemas.microsoft.com/office/drawing/2014/main" id="{E01BC1D3-8E25-1552-E226-D9DCFC4E1545}"/>
              </a:ext>
            </a:extLst>
          </p:cNvPr>
          <p:cNvSpPr txBox="1"/>
          <p:nvPr/>
        </p:nvSpPr>
        <p:spPr>
          <a:xfrm>
            <a:off x="4622321" y="4647672"/>
            <a:ext cx="1676400" cy="369332"/>
          </a:xfrm>
          <a:prstGeom prst="rect">
            <a:avLst/>
          </a:prstGeom>
          <a:noFill/>
        </p:spPr>
        <p:txBody>
          <a:bodyPr wrap="square">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lumMod val="10000"/>
                    <a:lumOff val="90000"/>
                  </a:schemeClr>
                </a:solidFill>
                <a:latin typeface="Codec Pro"/>
                <a:hlinkClick r:id="rId3">
                  <a:extLst>
                    <a:ext uri="{A12FA001-AC4F-418D-AE19-62706E023703}">
                      <ahyp:hlinkClr xmlns:ahyp="http://schemas.microsoft.com/office/drawing/2018/hyperlinkcolor" val="tx"/>
                    </a:ext>
                  </a:extLst>
                </a:hlinkClick>
              </a:rPr>
              <a:t>LinkedIn</a:t>
            </a:r>
            <a:endParaRPr lang="en-AS" dirty="0">
              <a:solidFill>
                <a:schemeClr val="bg1">
                  <a:lumMod val="10000"/>
                  <a:lumOff val="90000"/>
                </a:schemeClr>
              </a:solidFill>
              <a:latin typeface="Codec Pro"/>
            </a:endParaRPr>
          </a:p>
        </p:txBody>
      </p:sp>
      <p:sp>
        <p:nvSpPr>
          <p:cNvPr id="4" name="TextBox 13">
            <a:extLst>
              <a:ext uri="{FF2B5EF4-FFF2-40B4-BE49-F238E27FC236}">
                <a16:creationId xmlns:a16="http://schemas.microsoft.com/office/drawing/2014/main" id="{6D5C00A3-7CFB-8221-7788-04C5B6777492}"/>
              </a:ext>
            </a:extLst>
          </p:cNvPr>
          <p:cNvSpPr txBox="1"/>
          <p:nvPr/>
        </p:nvSpPr>
        <p:spPr>
          <a:xfrm>
            <a:off x="7086600" y="4595446"/>
            <a:ext cx="3200400" cy="369332"/>
          </a:xfrm>
          <a:prstGeom prst="rect">
            <a:avLst/>
          </a:prstGeom>
          <a:noFill/>
        </p:spPr>
        <p:txBody>
          <a:bodyPr wrap="square">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solidFill>
                  <a:schemeClr val="bg1">
                    <a:lumMod val="10000"/>
                    <a:lumOff val="90000"/>
                  </a:schemeClr>
                </a:solidFill>
                <a:latin typeface="Codec Pro"/>
                <a:hlinkClick r:id="rId4">
                  <a:extLst>
                    <a:ext uri="{A12FA001-AC4F-418D-AE19-62706E023703}">
                      <ahyp:hlinkClr xmlns:ahyp="http://schemas.microsoft.com/office/drawing/2018/hyperlinkcolor" val="tx"/>
                    </a:ext>
                  </a:extLst>
                </a:hlinkClick>
              </a:rPr>
              <a:t>Amira Nasser | Facebook</a:t>
            </a:r>
            <a:endParaRPr lang="en-AS" dirty="0">
              <a:solidFill>
                <a:schemeClr val="bg1">
                  <a:lumMod val="10000"/>
                  <a:lumOff val="90000"/>
                </a:schemeClr>
              </a:solidFill>
              <a:latin typeface="Codec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04</a:t>
            </a:r>
            <a:endParaRPr dirty="0">
              <a:solidFill>
                <a:schemeClr val="dk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3163019" y="1874808"/>
            <a:ext cx="2950234" cy="87522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pPr marL="0" lvl="0" indent="0" algn="l" rtl="0">
              <a:spcBef>
                <a:spcPts val="0"/>
              </a:spcBef>
              <a:spcAft>
                <a:spcPts val="0"/>
              </a:spcAft>
              <a:buNone/>
            </a:pPr>
            <a:r>
              <a:rPr lang="en-US" dirty="0"/>
              <a:t>Let’s code</a:t>
            </a:r>
          </a:p>
        </p:txBody>
      </p:sp>
    </p:spTree>
    <p:extLst>
      <p:ext uri="{BB962C8B-B14F-4D97-AF65-F5344CB8AC3E}">
        <p14:creationId xmlns:p14="http://schemas.microsoft.com/office/powerpoint/2010/main" val="1023565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4"/>
        <p:cNvGrpSpPr/>
        <p:nvPr/>
      </p:nvGrpSpPr>
      <p:grpSpPr>
        <a:xfrm>
          <a:off x="0" y="0"/>
          <a:ext cx="0" cy="0"/>
          <a:chOff x="0" y="0"/>
          <a:chExt cx="0" cy="0"/>
        </a:xfrm>
      </p:grpSpPr>
      <p:sp>
        <p:nvSpPr>
          <p:cNvPr id="1785" name="Google Shape;1785;p54"/>
          <p:cNvSpPr txBox="1">
            <a:spLocks noGrp="1"/>
          </p:cNvSpPr>
          <p:nvPr>
            <p:ph type="title"/>
          </p:nvPr>
        </p:nvSpPr>
        <p:spPr>
          <a:xfrm>
            <a:off x="2282561" y="1655286"/>
            <a:ext cx="44481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Fira Sans" panose="020B0503050000020004" pitchFamily="34" charset="0"/>
              </a:rPr>
              <a:t>Thanks !</a:t>
            </a:r>
            <a:endParaRPr dirty="0">
              <a:latin typeface="Fira Sans" panose="020B0503050000020004" pitchFamily="34" charset="0"/>
            </a:endParaRPr>
          </a:p>
        </p:txBody>
      </p:sp>
      <p:sp>
        <p:nvSpPr>
          <p:cNvPr id="2" name="TextBox 14">
            <a:extLst>
              <a:ext uri="{FF2B5EF4-FFF2-40B4-BE49-F238E27FC236}">
                <a16:creationId xmlns:a16="http://schemas.microsoft.com/office/drawing/2014/main" id="{BDEC9B85-5388-EC32-5BF3-AEBB32F271C8}"/>
              </a:ext>
            </a:extLst>
          </p:cNvPr>
          <p:cNvSpPr txBox="1"/>
          <p:nvPr/>
        </p:nvSpPr>
        <p:spPr>
          <a:xfrm>
            <a:off x="720461" y="366779"/>
            <a:ext cx="3124200" cy="47378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4320"/>
              </a:lnSpc>
            </a:pPr>
            <a:r>
              <a:rPr lang="en-US" dirty="0">
                <a:solidFill>
                  <a:schemeClr val="bg1">
                    <a:lumMod val="10000"/>
                    <a:lumOff val="90000"/>
                  </a:schemeClr>
                </a:solidFill>
                <a:latin typeface="Codec Pro"/>
              </a:rPr>
              <a:t>amira20nasser@gmail.com</a:t>
            </a:r>
          </a:p>
        </p:txBody>
      </p:sp>
      <p:sp>
        <p:nvSpPr>
          <p:cNvPr id="3" name="TextBox 8">
            <a:extLst>
              <a:ext uri="{FF2B5EF4-FFF2-40B4-BE49-F238E27FC236}">
                <a16:creationId xmlns:a16="http://schemas.microsoft.com/office/drawing/2014/main" id="{E01BC1D3-8E25-1552-E226-D9DCFC4E1545}"/>
              </a:ext>
            </a:extLst>
          </p:cNvPr>
          <p:cNvSpPr txBox="1"/>
          <p:nvPr/>
        </p:nvSpPr>
        <p:spPr>
          <a:xfrm>
            <a:off x="4225661" y="471231"/>
            <a:ext cx="1676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3">
                  <a:extLst>
                    <a:ext uri="{A12FA001-AC4F-418D-AE19-62706E023703}">
                      <ahyp:hlinkClr xmlns:ahyp="http://schemas.microsoft.com/office/drawing/2018/hyperlinkcolor" val="tx"/>
                    </a:ext>
                  </a:extLst>
                </a:hlinkClick>
              </a:rPr>
              <a:t>LinkedIn</a:t>
            </a:r>
            <a:endParaRPr lang="en-AS" dirty="0">
              <a:solidFill>
                <a:schemeClr val="bg1">
                  <a:lumMod val="10000"/>
                  <a:lumOff val="90000"/>
                </a:schemeClr>
              </a:solidFill>
              <a:latin typeface="Codec Pro"/>
            </a:endParaRPr>
          </a:p>
        </p:txBody>
      </p:sp>
      <p:sp>
        <p:nvSpPr>
          <p:cNvPr id="4" name="TextBox 13">
            <a:extLst>
              <a:ext uri="{FF2B5EF4-FFF2-40B4-BE49-F238E27FC236}">
                <a16:creationId xmlns:a16="http://schemas.microsoft.com/office/drawing/2014/main" id="{6D5C00A3-7CFB-8221-7788-04C5B6777492}"/>
              </a:ext>
            </a:extLst>
          </p:cNvPr>
          <p:cNvSpPr txBox="1"/>
          <p:nvPr/>
        </p:nvSpPr>
        <p:spPr>
          <a:xfrm>
            <a:off x="5902061" y="471231"/>
            <a:ext cx="3200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4">
                  <a:extLst>
                    <a:ext uri="{A12FA001-AC4F-418D-AE19-62706E023703}">
                      <ahyp:hlinkClr xmlns:ahyp="http://schemas.microsoft.com/office/drawing/2018/hyperlinkcolor" val="tx"/>
                    </a:ext>
                  </a:extLst>
                </a:hlinkClick>
              </a:rPr>
              <a:t>Amira Nasser | Facebook</a:t>
            </a:r>
            <a:endParaRPr lang="en-AS" dirty="0">
              <a:solidFill>
                <a:schemeClr val="bg1">
                  <a:lumMod val="10000"/>
                  <a:lumOff val="90000"/>
                </a:schemeClr>
              </a:solidFill>
              <a:latin typeface="Codec Pro"/>
            </a:endParaRPr>
          </a:p>
        </p:txBody>
      </p:sp>
      <p:sp>
        <p:nvSpPr>
          <p:cNvPr id="5" name="TextBox 4">
            <a:extLst>
              <a:ext uri="{FF2B5EF4-FFF2-40B4-BE49-F238E27FC236}">
                <a16:creationId xmlns:a16="http://schemas.microsoft.com/office/drawing/2014/main" id="{6D221FD7-1C1D-000A-52D0-473113BB7BDE}"/>
              </a:ext>
            </a:extLst>
          </p:cNvPr>
          <p:cNvSpPr txBox="1"/>
          <p:nvPr/>
        </p:nvSpPr>
        <p:spPr>
          <a:xfrm>
            <a:off x="2943036" y="2930925"/>
            <a:ext cx="3445653" cy="307777"/>
          </a:xfrm>
          <a:prstGeom prst="rect">
            <a:avLst/>
          </a:prstGeom>
          <a:noFill/>
        </p:spPr>
        <p:txBody>
          <a:bodyPr wrap="square" rtlCol="0">
            <a:spAutoFit/>
          </a:bodyPr>
          <a:lstStyle/>
          <a:p>
            <a:r>
              <a:rPr lang="en-US" dirty="0">
                <a:solidFill>
                  <a:schemeClr val="bg1">
                    <a:lumMod val="10000"/>
                    <a:lumOff val="90000"/>
                  </a:schemeClr>
                </a:solidFill>
              </a:rPr>
              <a:t>If  you have any problem , send to me 😊</a:t>
            </a:r>
            <a:endParaRPr lang="en-AS" dirty="0">
              <a:solidFill>
                <a:schemeClr val="bg1">
                  <a:lumMod val="10000"/>
                  <a:lumOff val="90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31"/>
          <p:cNvSpPr txBox="1">
            <a:spLocks noGrp="1"/>
          </p:cNvSpPr>
          <p:nvPr>
            <p:ph type="title" idx="15"/>
          </p:nvPr>
        </p:nvSpPr>
        <p:spPr>
          <a:xfrm>
            <a:off x="475071" y="30383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Fira Sans" panose="020B0503050000020004" pitchFamily="34" charset="0"/>
              </a:rPr>
              <a:t>Agenda</a:t>
            </a:r>
            <a:endParaRPr dirty="0">
              <a:latin typeface="Fira Sans" panose="020B0503050000020004" pitchFamily="34" charset="0"/>
            </a:endParaRPr>
          </a:p>
        </p:txBody>
      </p:sp>
      <p:sp>
        <p:nvSpPr>
          <p:cNvPr id="1271" name="Google Shape;1271;p31"/>
          <p:cNvSpPr txBox="1">
            <a:spLocks noGrp="1"/>
          </p:cNvSpPr>
          <p:nvPr>
            <p:ph type="title"/>
          </p:nvPr>
        </p:nvSpPr>
        <p:spPr>
          <a:xfrm>
            <a:off x="1624018" y="1163176"/>
            <a:ext cx="707573"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01</a:t>
            </a:r>
          </a:p>
        </p:txBody>
      </p:sp>
      <p:sp>
        <p:nvSpPr>
          <p:cNvPr id="1272" name="Google Shape;1272;p31"/>
          <p:cNvSpPr txBox="1">
            <a:spLocks noGrp="1"/>
          </p:cNvSpPr>
          <p:nvPr>
            <p:ph type="title" idx="5"/>
          </p:nvPr>
        </p:nvSpPr>
        <p:spPr>
          <a:xfrm>
            <a:off x="1633485" y="2994288"/>
            <a:ext cx="735338"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latin typeface="Fira Sans" panose="020B0503050000020004" pitchFamily="34" charset="0"/>
              </a:rPr>
              <a:t>04</a:t>
            </a:r>
            <a:endParaRPr dirty="0">
              <a:solidFill>
                <a:schemeClr val="lt2"/>
              </a:solidFill>
              <a:latin typeface="Fira Sans" panose="020B0503050000020004" pitchFamily="34" charset="0"/>
            </a:endParaRPr>
          </a:p>
        </p:txBody>
      </p:sp>
      <p:sp>
        <p:nvSpPr>
          <p:cNvPr id="1273" name="Google Shape;1273;p31"/>
          <p:cNvSpPr txBox="1">
            <a:spLocks noGrp="1"/>
          </p:cNvSpPr>
          <p:nvPr>
            <p:ph type="title" idx="6"/>
          </p:nvPr>
        </p:nvSpPr>
        <p:spPr>
          <a:xfrm>
            <a:off x="1559181" y="1756227"/>
            <a:ext cx="772410"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02</a:t>
            </a:r>
            <a:endParaRPr dirty="0">
              <a:solidFill>
                <a:schemeClr val="lt2"/>
              </a:solidFill>
            </a:endParaRPr>
          </a:p>
        </p:txBody>
      </p:sp>
      <p:sp>
        <p:nvSpPr>
          <p:cNvPr id="1274" name="Google Shape;1274;p31"/>
          <p:cNvSpPr txBox="1">
            <a:spLocks noGrp="1"/>
          </p:cNvSpPr>
          <p:nvPr>
            <p:ph type="title" idx="7"/>
          </p:nvPr>
        </p:nvSpPr>
        <p:spPr>
          <a:xfrm>
            <a:off x="1614160" y="2349278"/>
            <a:ext cx="745196"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1275" name="Google Shape;1275;p31"/>
          <p:cNvSpPr txBox="1">
            <a:spLocks noGrp="1"/>
          </p:cNvSpPr>
          <p:nvPr>
            <p:ph type="subTitle" idx="8"/>
          </p:nvPr>
        </p:nvSpPr>
        <p:spPr>
          <a:xfrm>
            <a:off x="2460251" y="1146253"/>
            <a:ext cx="3922381" cy="43317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Stateless Widget life cycle</a:t>
            </a:r>
            <a:r>
              <a:rPr lang="en" dirty="0">
                <a:latin typeface="Fira Sans" panose="020B0503050000020004" pitchFamily="34" charset="0"/>
              </a:rPr>
              <a:t> </a:t>
            </a:r>
            <a:endParaRPr dirty="0">
              <a:latin typeface="Fira Sans" panose="020B0503050000020004" pitchFamily="34" charset="0"/>
            </a:endParaRPr>
          </a:p>
        </p:txBody>
      </p:sp>
      <p:sp>
        <p:nvSpPr>
          <p:cNvPr id="1276" name="Google Shape;1276;p31"/>
          <p:cNvSpPr txBox="1">
            <a:spLocks noGrp="1"/>
          </p:cNvSpPr>
          <p:nvPr>
            <p:ph type="subTitle" idx="9"/>
          </p:nvPr>
        </p:nvSpPr>
        <p:spPr>
          <a:xfrm>
            <a:off x="2460251" y="1756227"/>
            <a:ext cx="3698323"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Stateful Widget life cycle</a:t>
            </a:r>
            <a:r>
              <a:rPr lang="en-US" dirty="0">
                <a:latin typeface="Fira Sans" panose="020B0503050000020004" pitchFamily="34" charset="0"/>
              </a:rPr>
              <a:t> </a:t>
            </a:r>
          </a:p>
        </p:txBody>
      </p:sp>
      <p:sp>
        <p:nvSpPr>
          <p:cNvPr id="1277" name="Google Shape;1277;p31"/>
          <p:cNvSpPr txBox="1">
            <a:spLocks noGrp="1"/>
          </p:cNvSpPr>
          <p:nvPr>
            <p:ph type="subTitle" idx="13"/>
          </p:nvPr>
        </p:nvSpPr>
        <p:spPr>
          <a:xfrm>
            <a:off x="2514913" y="2993037"/>
            <a:ext cx="2879472" cy="5033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Let’s code together</a:t>
            </a:r>
            <a:endParaRPr dirty="0"/>
          </a:p>
        </p:txBody>
      </p:sp>
      <p:sp>
        <p:nvSpPr>
          <p:cNvPr id="1278" name="Google Shape;1278;p31"/>
          <p:cNvSpPr txBox="1">
            <a:spLocks noGrp="1"/>
          </p:cNvSpPr>
          <p:nvPr>
            <p:ph type="subTitle" idx="14"/>
          </p:nvPr>
        </p:nvSpPr>
        <p:spPr>
          <a:xfrm>
            <a:off x="2460252" y="2310240"/>
            <a:ext cx="3429000" cy="5008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Overview UI</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2285999" y="1974136"/>
            <a:ext cx="4572001" cy="148424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Stateless Widget life cycle</a:t>
            </a:r>
            <a:r>
              <a:rPr lang="en-US" dirty="0">
                <a:latin typeface="Fira Sans" panose="020B0503050000020004" pitchFamily="34" charset="0"/>
              </a:rPr>
              <a:t> </a:t>
            </a:r>
          </a:p>
        </p:txBody>
      </p:sp>
      <p:sp>
        <p:nvSpPr>
          <p:cNvPr id="1298" name="Google Shape;1298;p34"/>
          <p:cNvSpPr txBox="1">
            <a:spLocks noGrp="1"/>
          </p:cNvSpPr>
          <p:nvPr>
            <p:ph type="title" idx="2"/>
          </p:nvPr>
        </p:nvSpPr>
        <p:spPr>
          <a:xfrm>
            <a:off x="3635809" y="937658"/>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pic>
        <p:nvPicPr>
          <p:cNvPr id="3" name="Picture 2">
            <a:extLst>
              <a:ext uri="{FF2B5EF4-FFF2-40B4-BE49-F238E27FC236}">
                <a16:creationId xmlns:a16="http://schemas.microsoft.com/office/drawing/2014/main" id="{6FB65ED2-D895-4A99-F2BD-38500CD4144A}"/>
              </a:ext>
            </a:extLst>
          </p:cNvPr>
          <p:cNvPicPr>
            <a:picLocks noChangeAspect="1"/>
          </p:cNvPicPr>
          <p:nvPr/>
        </p:nvPicPr>
        <p:blipFill>
          <a:blip r:embed="rId3"/>
          <a:stretch>
            <a:fillRect/>
          </a:stretch>
        </p:blipFill>
        <p:spPr>
          <a:xfrm>
            <a:off x="169558" y="447012"/>
            <a:ext cx="4666040" cy="4167378"/>
          </a:xfrm>
          <a:prstGeom prst="rect">
            <a:avLst/>
          </a:prstGeom>
        </p:spPr>
      </p:pic>
      <p:pic>
        <p:nvPicPr>
          <p:cNvPr id="7" name="Picture 6">
            <a:extLst>
              <a:ext uri="{FF2B5EF4-FFF2-40B4-BE49-F238E27FC236}">
                <a16:creationId xmlns:a16="http://schemas.microsoft.com/office/drawing/2014/main" id="{6B8E98D6-7B7E-9E0E-1390-14A5BC179997}"/>
              </a:ext>
            </a:extLst>
          </p:cNvPr>
          <p:cNvPicPr>
            <a:picLocks noChangeAspect="1"/>
          </p:cNvPicPr>
          <p:nvPr/>
        </p:nvPicPr>
        <p:blipFill>
          <a:blip r:embed="rId4"/>
          <a:stretch>
            <a:fillRect/>
          </a:stretch>
        </p:blipFill>
        <p:spPr>
          <a:xfrm>
            <a:off x="4974144" y="968899"/>
            <a:ext cx="4169856" cy="2882481"/>
          </a:xfrm>
          <a:prstGeom prst="rect">
            <a:avLst/>
          </a:prstGeom>
        </p:spPr>
      </p:pic>
    </p:spTree>
    <p:extLst>
      <p:ext uri="{BB962C8B-B14F-4D97-AF65-F5344CB8AC3E}">
        <p14:creationId xmlns:p14="http://schemas.microsoft.com/office/powerpoint/2010/main" val="126305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2437390" y="1725855"/>
            <a:ext cx="4572001" cy="148424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r>
              <a:rPr lang="en-US" dirty="0"/>
              <a:t>Stateful Widget life cycle </a:t>
            </a:r>
          </a:p>
        </p:txBody>
      </p:sp>
    </p:spTree>
    <p:extLst>
      <p:ext uri="{BB962C8B-B14F-4D97-AF65-F5344CB8AC3E}">
        <p14:creationId xmlns:p14="http://schemas.microsoft.com/office/powerpoint/2010/main" val="1368119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pic>
        <p:nvPicPr>
          <p:cNvPr id="9" name="Picture 8">
            <a:extLst>
              <a:ext uri="{FF2B5EF4-FFF2-40B4-BE49-F238E27FC236}">
                <a16:creationId xmlns:a16="http://schemas.microsoft.com/office/drawing/2014/main" id="{5DEE6176-5E30-D0EF-7DED-0005398111C8}"/>
              </a:ext>
            </a:extLst>
          </p:cNvPr>
          <p:cNvPicPr>
            <a:picLocks noChangeAspect="1"/>
          </p:cNvPicPr>
          <p:nvPr/>
        </p:nvPicPr>
        <p:blipFill>
          <a:blip r:embed="rId3"/>
          <a:stretch>
            <a:fillRect/>
          </a:stretch>
        </p:blipFill>
        <p:spPr>
          <a:xfrm>
            <a:off x="1627337" y="349851"/>
            <a:ext cx="5889325" cy="452857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950734" y="1029457"/>
            <a:ext cx="6679359" cy="18833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latin typeface="Fira Sans" panose="020B0503050000020004" pitchFamily="34" charset="0"/>
                <a:cs typeface="Aref Ruqaa"/>
                <a:sym typeface="Arial"/>
              </a:rPr>
              <a:t>- </a:t>
            </a:r>
            <a:r>
              <a:rPr lang="en-US" sz="1600" dirty="0" err="1">
                <a:latin typeface="Fira Sans" panose="020B0503050000020004" pitchFamily="34" charset="0"/>
                <a:cs typeface="Aref Ruqaa"/>
                <a:sym typeface="Arial"/>
              </a:rPr>
              <a:t>createState</a:t>
            </a:r>
            <a:r>
              <a:rPr lang="en-US" sz="1600" dirty="0">
                <a:latin typeface="Fira Sans" panose="020B0503050000020004" pitchFamily="34" charset="0"/>
                <a:cs typeface="Aref Ruqaa"/>
                <a:sym typeface="Arial"/>
              </a:rPr>
              <a:t>(): When call to build a </a:t>
            </a:r>
            <a:r>
              <a:rPr lang="en-US" sz="1600" dirty="0" err="1">
                <a:latin typeface="Fira Sans" panose="020B0503050000020004" pitchFamily="34" charset="0"/>
                <a:cs typeface="Aref Ruqaa"/>
                <a:sym typeface="Arial"/>
              </a:rPr>
              <a:t>StatefulWidget</a:t>
            </a:r>
            <a:r>
              <a:rPr lang="en-US" sz="1600" dirty="0">
                <a:latin typeface="Fira Sans" panose="020B0503050000020004" pitchFamily="34" charset="0"/>
                <a:cs typeface="Aref Ruqaa"/>
                <a:sym typeface="Arial"/>
              </a:rPr>
              <a:t>, it calls</a:t>
            </a:r>
          </a:p>
          <a:p>
            <a:pPr marL="0" lvl="0" indent="0" algn="l" rtl="0">
              <a:spcBef>
                <a:spcPts val="0"/>
              </a:spcBef>
              <a:spcAft>
                <a:spcPts val="0"/>
              </a:spcAft>
              <a:buNone/>
            </a:pPr>
            <a:endParaRPr lang="en-US" sz="1600" dirty="0">
              <a:latin typeface="Fira Sans" panose="020B0503050000020004" pitchFamily="34" charset="0"/>
              <a:cs typeface="Aref Ruqaa"/>
              <a:sym typeface="Arial"/>
            </a:endParaRPr>
          </a:p>
          <a:p>
            <a:pPr marL="0" indent="0">
              <a:buNone/>
            </a:pPr>
            <a:r>
              <a:rPr lang="en-US" sz="1600" dirty="0">
                <a:latin typeface="Fira Sans" panose="020B0503050000020004" pitchFamily="34" charset="0"/>
                <a:cs typeface="Aref Ruqaa"/>
              </a:rPr>
              <a:t>- </a:t>
            </a:r>
            <a:r>
              <a:rPr lang="en-US" sz="1600" dirty="0" err="1">
                <a:latin typeface="Fira Sans" panose="020B0503050000020004" pitchFamily="34" charset="0"/>
                <a:cs typeface="Aref Ruqaa"/>
              </a:rPr>
              <a:t>initState</a:t>
            </a:r>
            <a:r>
              <a:rPr lang="en-US" sz="1600" dirty="0">
                <a:latin typeface="Fira Sans" panose="020B0503050000020004" pitchFamily="34" charset="0"/>
                <a:cs typeface="Aref Ruqaa"/>
              </a:rPr>
              <a:t>()</a:t>
            </a:r>
          </a:p>
          <a:p>
            <a:pPr marL="0" indent="0">
              <a:buNone/>
            </a:pPr>
            <a:br>
              <a:rPr lang="en-US" sz="1600" dirty="0">
                <a:latin typeface="Fira Sans" panose="020B0503050000020004" pitchFamily="34" charset="0"/>
                <a:cs typeface="Aref Ruqaa"/>
              </a:rPr>
            </a:br>
            <a:r>
              <a:rPr lang="en-US" sz="1600" dirty="0">
                <a:latin typeface="Fira Sans" panose="020B0503050000020004" pitchFamily="34" charset="0"/>
                <a:cs typeface="Aref Ruqaa"/>
                <a:sym typeface="Aref Ruqaa"/>
              </a:rPr>
              <a:t>- </a:t>
            </a:r>
            <a:r>
              <a:rPr lang="en-US" sz="1600" dirty="0">
                <a:latin typeface="Fira Sans" panose="020B0503050000020004" pitchFamily="34" charset="0"/>
                <a:cs typeface="Aref Ruqaa"/>
              </a:rPr>
              <a:t>build(): This strategy is often used. It must return a Widget, and it is necessary.</a:t>
            </a:r>
          </a:p>
        </p:txBody>
      </p:sp>
    </p:spTree>
    <p:extLst>
      <p:ext uri="{BB962C8B-B14F-4D97-AF65-F5344CB8AC3E}">
        <p14:creationId xmlns:p14="http://schemas.microsoft.com/office/powerpoint/2010/main" val="3155257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2885963" y="1834550"/>
            <a:ext cx="3503335" cy="91547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pPr marL="0" lvl="0" indent="0" algn="l" rtl="0">
              <a:spcBef>
                <a:spcPts val="0"/>
              </a:spcBef>
              <a:spcAft>
                <a:spcPts val="0"/>
              </a:spcAft>
              <a:buNone/>
            </a:pPr>
            <a:r>
              <a:rPr lang="en-US" dirty="0"/>
              <a:t>Overview UI</a:t>
            </a:r>
          </a:p>
        </p:txBody>
      </p:sp>
    </p:spTree>
    <p:extLst>
      <p:ext uri="{BB962C8B-B14F-4D97-AF65-F5344CB8AC3E}">
        <p14:creationId xmlns:p14="http://schemas.microsoft.com/office/powerpoint/2010/main" val="3511253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pic>
        <p:nvPicPr>
          <p:cNvPr id="3" name="Picture 2">
            <a:extLst>
              <a:ext uri="{FF2B5EF4-FFF2-40B4-BE49-F238E27FC236}">
                <a16:creationId xmlns:a16="http://schemas.microsoft.com/office/drawing/2014/main" id="{BF5F468B-0FCF-473A-32B5-C048EE390866}"/>
              </a:ext>
            </a:extLst>
          </p:cNvPr>
          <p:cNvPicPr>
            <a:picLocks noChangeAspect="1"/>
          </p:cNvPicPr>
          <p:nvPr/>
        </p:nvPicPr>
        <p:blipFill>
          <a:blip r:embed="rId3"/>
          <a:stretch>
            <a:fillRect/>
          </a:stretch>
        </p:blipFill>
        <p:spPr>
          <a:xfrm>
            <a:off x="3195833" y="218536"/>
            <a:ext cx="2539607" cy="4706428"/>
          </a:xfrm>
          <a:prstGeom prst="rect">
            <a:avLst/>
          </a:prstGeom>
        </p:spPr>
      </p:pic>
    </p:spTree>
  </p:cSld>
  <p:clrMapOvr>
    <a:masterClrMapping/>
  </p:clrMapOvr>
  <p:transition spd="slow">
    <p:push dir="u"/>
  </p:transition>
</p:sld>
</file>

<file path=ppt/theme/theme1.xml><?xml version="1.0" encoding="utf-8"?>
<a:theme xmlns:a="http://schemas.openxmlformats.org/drawingml/2006/main" name="Gospel Music School by Slidesgo">
  <a:themeElements>
    <a:clrScheme name="Simple Light">
      <a:dk1>
        <a:srgbClr val="FAF0E8"/>
      </a:dk1>
      <a:lt1>
        <a:srgbClr val="302D27"/>
      </a:lt1>
      <a:dk2>
        <a:srgbClr val="7FB3B8"/>
      </a:dk2>
      <a:lt2>
        <a:srgbClr val="EA981C"/>
      </a:lt2>
      <a:accent1>
        <a:srgbClr val="EE9286"/>
      </a:accent1>
      <a:accent2>
        <a:srgbClr val="FCCCBE"/>
      </a:accent2>
      <a:accent3>
        <a:srgbClr val="000000"/>
      </a:accent3>
      <a:accent4>
        <a:srgbClr val="FFFFFF"/>
      </a:accent4>
      <a:accent5>
        <a:srgbClr val="FFFFFF"/>
      </a:accent5>
      <a:accent6>
        <a:srgbClr val="FFFFFF"/>
      </a:accent6>
      <a:hlink>
        <a:srgbClr val="FAF0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1136</TotalTime>
  <Words>312</Words>
  <Application>Microsoft Office PowerPoint</Application>
  <PresentationFormat>On-screen Show (16:9)</PresentationFormat>
  <Paragraphs>39</Paragraphs>
  <Slides>11</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Fira Sans</vt:lpstr>
      <vt:lpstr>Codec Pro</vt:lpstr>
      <vt:lpstr>Aref Ruqaa</vt:lpstr>
      <vt:lpstr>Lato</vt:lpstr>
      <vt:lpstr>DM Sans</vt:lpstr>
      <vt:lpstr>-apple-system</vt:lpstr>
      <vt:lpstr>Gospel Music School by Slidesgo</vt:lpstr>
      <vt:lpstr>Stateful widget</vt:lpstr>
      <vt:lpstr>Agenda</vt:lpstr>
      <vt:lpstr>Stateless Widget life cycle </vt:lpstr>
      <vt:lpstr>PowerPoint Presentation</vt:lpstr>
      <vt:lpstr>02</vt:lpstr>
      <vt:lpstr>PowerPoint Presentation</vt:lpstr>
      <vt:lpstr>PowerPoint Presentation</vt:lpstr>
      <vt:lpstr>03</vt:lpstr>
      <vt:lpstr>PowerPoint Presentation</vt:lpstr>
      <vt:lpstr>04</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Gospel Music School</dc:title>
  <dc:creator>amira</dc:creator>
  <cp:lastModifiedBy>اميره ناصر سيد متولى يوسف</cp:lastModifiedBy>
  <cp:revision>18</cp:revision>
  <dcterms:modified xsi:type="dcterms:W3CDTF">2024-05-04T23:04:45Z</dcterms:modified>
</cp:coreProperties>
</file>